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56" r:id="rId5"/>
    <p:sldId id="257" r:id="rId6"/>
    <p:sldId id="258" r:id="rId7"/>
    <p:sldId id="259" r:id="rId8"/>
    <p:sldId id="271" r:id="rId9"/>
    <p:sldId id="261" r:id="rId10"/>
    <p:sldId id="262" r:id="rId11"/>
    <p:sldId id="263" r:id="rId12"/>
    <p:sldId id="264" r:id="rId13"/>
    <p:sldId id="265" r:id="rId14"/>
    <p:sldId id="266" r:id="rId15"/>
    <p:sldId id="267" r:id="rId16"/>
    <p:sldId id="268" r:id="rId17"/>
    <p:sldId id="269" r:id="rId18"/>
    <p:sldId id="270" r:id="rId19"/>
  </p:sldIdLst>
  <p:sldSz cx="12192000" cy="6858000"/>
  <p:notesSz cx="9309100" cy="70231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14" d="100"/>
          <a:sy n="114" d="100"/>
        </p:scale>
        <p:origin x="41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467983" y="685546"/>
            <a:ext cx="4928870" cy="1287780"/>
          </a:xfrm>
          <a:prstGeom prst="rect">
            <a:avLst/>
          </a:prstGeom>
        </p:spPr>
        <p:txBody>
          <a:bodyPr wrap="square" lIns="0" tIns="0" rIns="0" bIns="0">
            <a:spAutoFit/>
          </a:bodyPr>
          <a:lstStyle>
            <a:lvl1pPr>
              <a:defRPr sz="3200" b="0" i="0">
                <a:solidFill>
                  <a:schemeClr val="bg1"/>
                </a:solidFill>
                <a:latin typeface="Palatino Linotype"/>
                <a:cs typeface="Palatino Linotype"/>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000" b="0" i="0">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1000" b="0" i="0">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54B49"/>
          </a:solidFill>
        </p:spPr>
        <p:txBody>
          <a:bodyPr wrap="square" lIns="0" tIns="0" rIns="0" bIns="0" rtlCol="0"/>
          <a:lstStyle/>
          <a:p>
            <a:endParaRPr/>
          </a:p>
        </p:txBody>
      </p:sp>
      <p:sp>
        <p:nvSpPr>
          <p:cNvPr id="17" name="bg object 17"/>
          <p:cNvSpPr/>
          <p:nvPr/>
        </p:nvSpPr>
        <p:spPr>
          <a:xfrm>
            <a:off x="0" y="0"/>
            <a:ext cx="6172835" cy="6858000"/>
          </a:xfrm>
          <a:custGeom>
            <a:avLst/>
            <a:gdLst/>
            <a:ahLst/>
            <a:cxnLst/>
            <a:rect l="l" t="t" r="r" b="b"/>
            <a:pathLst>
              <a:path w="6172835" h="6858000">
                <a:moveTo>
                  <a:pt x="6168009" y="0"/>
                </a:moveTo>
                <a:lnTo>
                  <a:pt x="0" y="0"/>
                </a:lnTo>
                <a:lnTo>
                  <a:pt x="0" y="6857999"/>
                </a:lnTo>
                <a:lnTo>
                  <a:pt x="3195701" y="6857999"/>
                </a:lnTo>
                <a:lnTo>
                  <a:pt x="3246660" y="6841397"/>
                </a:lnTo>
                <a:lnTo>
                  <a:pt x="3296731" y="6824671"/>
                </a:lnTo>
                <a:lnTo>
                  <a:pt x="3345939" y="6807781"/>
                </a:lnTo>
                <a:lnTo>
                  <a:pt x="3394312" y="6790689"/>
                </a:lnTo>
                <a:lnTo>
                  <a:pt x="3441879" y="6773353"/>
                </a:lnTo>
                <a:lnTo>
                  <a:pt x="3488667" y="6755734"/>
                </a:lnTo>
                <a:lnTo>
                  <a:pt x="3534702" y="6737792"/>
                </a:lnTo>
                <a:lnTo>
                  <a:pt x="3580014" y="6719489"/>
                </a:lnTo>
                <a:lnTo>
                  <a:pt x="3624629" y="6700782"/>
                </a:lnTo>
                <a:lnTo>
                  <a:pt x="3668575" y="6681635"/>
                </a:lnTo>
                <a:lnTo>
                  <a:pt x="3711880" y="6662005"/>
                </a:lnTo>
                <a:lnTo>
                  <a:pt x="3754571" y="6641854"/>
                </a:lnTo>
                <a:lnTo>
                  <a:pt x="3796676" y="6621141"/>
                </a:lnTo>
                <a:lnTo>
                  <a:pt x="3838222" y="6599828"/>
                </a:lnTo>
                <a:lnTo>
                  <a:pt x="3879237" y="6577874"/>
                </a:lnTo>
                <a:lnTo>
                  <a:pt x="3919749" y="6555240"/>
                </a:lnTo>
                <a:lnTo>
                  <a:pt x="3959785" y="6531885"/>
                </a:lnTo>
                <a:lnTo>
                  <a:pt x="3999372" y="6507770"/>
                </a:lnTo>
                <a:lnTo>
                  <a:pt x="4038539" y="6482855"/>
                </a:lnTo>
                <a:lnTo>
                  <a:pt x="4077313" y="6457101"/>
                </a:lnTo>
                <a:lnTo>
                  <a:pt x="4115721" y="6430468"/>
                </a:lnTo>
                <a:lnTo>
                  <a:pt x="4153792" y="6402915"/>
                </a:lnTo>
                <a:lnTo>
                  <a:pt x="4191552" y="6374404"/>
                </a:lnTo>
                <a:lnTo>
                  <a:pt x="4229029" y="6344894"/>
                </a:lnTo>
                <a:lnTo>
                  <a:pt x="4266251" y="6314346"/>
                </a:lnTo>
                <a:lnTo>
                  <a:pt x="4303245" y="6282719"/>
                </a:lnTo>
                <a:lnTo>
                  <a:pt x="4340040" y="6249975"/>
                </a:lnTo>
                <a:lnTo>
                  <a:pt x="4376662" y="6216073"/>
                </a:lnTo>
                <a:lnTo>
                  <a:pt x="4413139" y="6180974"/>
                </a:lnTo>
                <a:lnTo>
                  <a:pt x="4449499" y="6144638"/>
                </a:lnTo>
                <a:lnTo>
                  <a:pt x="4485769" y="6107025"/>
                </a:lnTo>
                <a:lnTo>
                  <a:pt x="4521978" y="6068095"/>
                </a:lnTo>
                <a:lnTo>
                  <a:pt x="4558151" y="6027808"/>
                </a:lnTo>
                <a:lnTo>
                  <a:pt x="4594318" y="5986126"/>
                </a:lnTo>
                <a:lnTo>
                  <a:pt x="4630506" y="5943007"/>
                </a:lnTo>
                <a:lnTo>
                  <a:pt x="4666742" y="5898413"/>
                </a:lnTo>
                <a:lnTo>
                  <a:pt x="4691912" y="5866710"/>
                </a:lnTo>
                <a:lnTo>
                  <a:pt x="4717197" y="5834387"/>
                </a:lnTo>
                <a:lnTo>
                  <a:pt x="4742580" y="5801450"/>
                </a:lnTo>
                <a:lnTo>
                  <a:pt x="4768048" y="5767908"/>
                </a:lnTo>
                <a:lnTo>
                  <a:pt x="4793587" y="5733768"/>
                </a:lnTo>
                <a:lnTo>
                  <a:pt x="4819181" y="5699038"/>
                </a:lnTo>
                <a:lnTo>
                  <a:pt x="4844816" y="5663725"/>
                </a:lnTo>
                <a:lnTo>
                  <a:pt x="4870479" y="5627836"/>
                </a:lnTo>
                <a:lnTo>
                  <a:pt x="4896153" y="5591379"/>
                </a:lnTo>
                <a:lnTo>
                  <a:pt x="4921826" y="5554362"/>
                </a:lnTo>
                <a:lnTo>
                  <a:pt x="4947482" y="5516792"/>
                </a:lnTo>
                <a:lnTo>
                  <a:pt x="4973108" y="5478677"/>
                </a:lnTo>
                <a:lnTo>
                  <a:pt x="4998688" y="5440023"/>
                </a:lnTo>
                <a:lnTo>
                  <a:pt x="5024208" y="5400840"/>
                </a:lnTo>
                <a:lnTo>
                  <a:pt x="5049654" y="5361134"/>
                </a:lnTo>
                <a:lnTo>
                  <a:pt x="5075012" y="5320912"/>
                </a:lnTo>
                <a:lnTo>
                  <a:pt x="5100266" y="5280183"/>
                </a:lnTo>
                <a:lnTo>
                  <a:pt x="5125403" y="5238953"/>
                </a:lnTo>
                <a:lnTo>
                  <a:pt x="5150409" y="5197231"/>
                </a:lnTo>
                <a:lnTo>
                  <a:pt x="5175267" y="5155023"/>
                </a:lnTo>
                <a:lnTo>
                  <a:pt x="5199965" y="5112338"/>
                </a:lnTo>
                <a:lnTo>
                  <a:pt x="5224488" y="5069183"/>
                </a:lnTo>
                <a:lnTo>
                  <a:pt x="5248821" y="5025565"/>
                </a:lnTo>
                <a:lnTo>
                  <a:pt x="5272950" y="4981492"/>
                </a:lnTo>
                <a:lnTo>
                  <a:pt x="5296860" y="4936972"/>
                </a:lnTo>
                <a:lnTo>
                  <a:pt x="5320538" y="4892011"/>
                </a:lnTo>
                <a:lnTo>
                  <a:pt x="5343967" y="4846618"/>
                </a:lnTo>
                <a:lnTo>
                  <a:pt x="5367136" y="4800800"/>
                </a:lnTo>
                <a:lnTo>
                  <a:pt x="5390027" y="4754564"/>
                </a:lnTo>
                <a:lnTo>
                  <a:pt x="5412628" y="4707918"/>
                </a:lnTo>
                <a:lnTo>
                  <a:pt x="5434924" y="4660870"/>
                </a:lnTo>
                <a:lnTo>
                  <a:pt x="5456900" y="4613427"/>
                </a:lnTo>
                <a:lnTo>
                  <a:pt x="5478543" y="4565596"/>
                </a:lnTo>
                <a:lnTo>
                  <a:pt x="5499836" y="4517386"/>
                </a:lnTo>
                <a:lnTo>
                  <a:pt x="5520767" y="4468803"/>
                </a:lnTo>
                <a:lnTo>
                  <a:pt x="5541321" y="4419856"/>
                </a:lnTo>
                <a:lnTo>
                  <a:pt x="5561482" y="4370551"/>
                </a:lnTo>
                <a:lnTo>
                  <a:pt x="5581238" y="4320896"/>
                </a:lnTo>
                <a:lnTo>
                  <a:pt x="5600573" y="4270899"/>
                </a:lnTo>
                <a:lnTo>
                  <a:pt x="5619472" y="4220567"/>
                </a:lnTo>
                <a:lnTo>
                  <a:pt x="5637922" y="4169908"/>
                </a:lnTo>
                <a:lnTo>
                  <a:pt x="5655908" y="4118929"/>
                </a:lnTo>
                <a:lnTo>
                  <a:pt x="5673416" y="4067638"/>
                </a:lnTo>
                <a:lnTo>
                  <a:pt x="5690431" y="4016042"/>
                </a:lnTo>
                <a:lnTo>
                  <a:pt x="5706938" y="3964149"/>
                </a:lnTo>
                <a:lnTo>
                  <a:pt x="5722924" y="3911967"/>
                </a:lnTo>
                <a:lnTo>
                  <a:pt x="5738374" y="3859502"/>
                </a:lnTo>
                <a:lnTo>
                  <a:pt x="5753273" y="3806763"/>
                </a:lnTo>
                <a:lnTo>
                  <a:pt x="5767607" y="3753757"/>
                </a:lnTo>
                <a:lnTo>
                  <a:pt x="5781362" y="3700491"/>
                </a:lnTo>
                <a:lnTo>
                  <a:pt x="5794522" y="3646973"/>
                </a:lnTo>
                <a:lnTo>
                  <a:pt x="5815900" y="3554533"/>
                </a:lnTo>
                <a:lnTo>
                  <a:pt x="5934232" y="3046399"/>
                </a:lnTo>
                <a:lnTo>
                  <a:pt x="5957857" y="2940510"/>
                </a:lnTo>
                <a:lnTo>
                  <a:pt x="5980689" y="2833676"/>
                </a:lnTo>
                <a:lnTo>
                  <a:pt x="5995429" y="2761483"/>
                </a:lnTo>
                <a:lnTo>
                  <a:pt x="6009755" y="2688204"/>
                </a:lnTo>
                <a:lnTo>
                  <a:pt x="6023644" y="2613570"/>
                </a:lnTo>
                <a:lnTo>
                  <a:pt x="6037071" y="2537316"/>
                </a:lnTo>
                <a:lnTo>
                  <a:pt x="6050012" y="2459173"/>
                </a:lnTo>
                <a:lnTo>
                  <a:pt x="6062442" y="2378876"/>
                </a:lnTo>
                <a:lnTo>
                  <a:pt x="6074337" y="2296156"/>
                </a:lnTo>
                <a:lnTo>
                  <a:pt x="6085674" y="2210748"/>
                </a:lnTo>
                <a:lnTo>
                  <a:pt x="6096427" y="2122384"/>
                </a:lnTo>
                <a:lnTo>
                  <a:pt x="6106572" y="2030798"/>
                </a:lnTo>
                <a:lnTo>
                  <a:pt x="6116086" y="1935722"/>
                </a:lnTo>
                <a:lnTo>
                  <a:pt x="6124943" y="1836890"/>
                </a:lnTo>
                <a:lnTo>
                  <a:pt x="6129118" y="1785981"/>
                </a:lnTo>
                <a:lnTo>
                  <a:pt x="6133120" y="1734034"/>
                </a:lnTo>
                <a:lnTo>
                  <a:pt x="6136945" y="1681014"/>
                </a:lnTo>
                <a:lnTo>
                  <a:pt x="6140592" y="1626888"/>
                </a:lnTo>
                <a:lnTo>
                  <a:pt x="6144056" y="1571622"/>
                </a:lnTo>
                <a:lnTo>
                  <a:pt x="6147335" y="1515184"/>
                </a:lnTo>
                <a:lnTo>
                  <a:pt x="6150425" y="1457540"/>
                </a:lnTo>
                <a:lnTo>
                  <a:pt x="6153324" y="1398657"/>
                </a:lnTo>
                <a:lnTo>
                  <a:pt x="6156029" y="1338500"/>
                </a:lnTo>
                <a:lnTo>
                  <a:pt x="6160843" y="1214236"/>
                </a:lnTo>
                <a:lnTo>
                  <a:pt x="6164843" y="1084479"/>
                </a:lnTo>
                <a:lnTo>
                  <a:pt x="6168004" y="948965"/>
                </a:lnTo>
                <a:lnTo>
                  <a:pt x="6170303" y="807425"/>
                </a:lnTo>
                <a:lnTo>
                  <a:pt x="6171715" y="659592"/>
                </a:lnTo>
                <a:lnTo>
                  <a:pt x="6172216" y="505200"/>
                </a:lnTo>
                <a:lnTo>
                  <a:pt x="6171782" y="343982"/>
                </a:lnTo>
                <a:lnTo>
                  <a:pt x="6170387" y="175671"/>
                </a:lnTo>
                <a:lnTo>
                  <a:pt x="6168009" y="0"/>
                </a:lnTo>
                <a:close/>
              </a:path>
            </a:pathLst>
          </a:custGeom>
          <a:solidFill>
            <a:srgbClr val="0A282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bg1"/>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54B49"/>
          </a:solidFill>
        </p:spPr>
        <p:txBody>
          <a:bodyPr wrap="square" lIns="0" tIns="0" rIns="0" bIns="0" rtlCol="0"/>
          <a:lstStyle/>
          <a:p>
            <a:endParaRPr/>
          </a:p>
        </p:txBody>
      </p:sp>
      <p:sp>
        <p:nvSpPr>
          <p:cNvPr id="2" name="Holder 2"/>
          <p:cNvSpPr>
            <a:spLocks noGrp="1"/>
          </p:cNvSpPr>
          <p:nvPr>
            <p:ph type="title"/>
          </p:nvPr>
        </p:nvSpPr>
        <p:spPr>
          <a:xfrm>
            <a:off x="707542" y="579246"/>
            <a:ext cx="3958590" cy="1489710"/>
          </a:xfrm>
          <a:prstGeom prst="rect">
            <a:avLst/>
          </a:prstGeom>
        </p:spPr>
        <p:txBody>
          <a:bodyPr wrap="square" lIns="0" tIns="0" rIns="0" bIns="0">
            <a:spAutoFit/>
          </a:bodyPr>
          <a:lstStyle>
            <a:lvl1pPr>
              <a:defRPr sz="3200" b="0" i="0">
                <a:solidFill>
                  <a:schemeClr val="bg1"/>
                </a:solidFill>
                <a:latin typeface="Palatino Linotype"/>
                <a:cs typeface="Palatino Linotype"/>
              </a:defRPr>
            </a:lvl1pPr>
          </a:lstStyle>
          <a:p>
            <a:endParaRPr/>
          </a:p>
        </p:txBody>
      </p:sp>
      <p:sp>
        <p:nvSpPr>
          <p:cNvPr id="3" name="Holder 3"/>
          <p:cNvSpPr>
            <a:spLocks noGrp="1"/>
          </p:cNvSpPr>
          <p:nvPr>
            <p:ph type="body" idx="1"/>
          </p:nvPr>
        </p:nvSpPr>
        <p:spPr>
          <a:xfrm>
            <a:off x="5556250" y="2444267"/>
            <a:ext cx="6207759" cy="4220209"/>
          </a:xfrm>
          <a:prstGeom prst="rect">
            <a:avLst/>
          </a:prstGeom>
        </p:spPr>
        <p:txBody>
          <a:bodyPr wrap="square" lIns="0" tIns="0" rIns="0" bIns="0">
            <a:spAutoFit/>
          </a:bodyPr>
          <a:lstStyle>
            <a:lvl1pPr>
              <a:defRPr sz="1000" b="0" i="0">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jp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jpg"/><Relationship Id="rId2" Type="http://schemas.openxmlformats.org/officeDocument/2006/relationships/image" Target="../media/image68.png"/><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6"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1019" y="1758188"/>
            <a:ext cx="4587875" cy="1733550"/>
          </a:xfrm>
          <a:prstGeom prst="rect">
            <a:avLst/>
          </a:prstGeom>
        </p:spPr>
        <p:txBody>
          <a:bodyPr vert="horz" wrap="square" lIns="0" tIns="13335" rIns="0" bIns="0" rtlCol="0">
            <a:spAutoFit/>
          </a:bodyPr>
          <a:lstStyle/>
          <a:p>
            <a:pPr marL="1187450" marR="5080" indent="-1175385">
              <a:lnSpc>
                <a:spcPct val="100000"/>
              </a:lnSpc>
              <a:spcBef>
                <a:spcPts val="105"/>
              </a:spcBef>
            </a:pPr>
            <a:r>
              <a:rPr sz="5600" dirty="0"/>
              <a:t>Laurie</a:t>
            </a:r>
            <a:r>
              <a:rPr sz="5600" spc="-15" dirty="0"/>
              <a:t> </a:t>
            </a:r>
            <a:r>
              <a:rPr sz="5600" spc="-10" dirty="0"/>
              <a:t>Middle </a:t>
            </a:r>
            <a:r>
              <a:rPr sz="5600" spc="130" dirty="0"/>
              <a:t>School</a:t>
            </a:r>
            <a:endParaRPr sz="5600"/>
          </a:p>
        </p:txBody>
      </p:sp>
      <p:sp>
        <p:nvSpPr>
          <p:cNvPr id="3" name="object 3"/>
          <p:cNvSpPr txBox="1"/>
          <p:nvPr/>
        </p:nvSpPr>
        <p:spPr>
          <a:xfrm>
            <a:off x="1744217" y="3458844"/>
            <a:ext cx="2959735" cy="1448435"/>
          </a:xfrm>
          <a:prstGeom prst="rect">
            <a:avLst/>
          </a:prstGeom>
        </p:spPr>
        <p:txBody>
          <a:bodyPr vert="horz" wrap="square" lIns="0" tIns="139700" rIns="0" bIns="0" rtlCol="0">
            <a:spAutoFit/>
          </a:bodyPr>
          <a:lstStyle/>
          <a:p>
            <a:pPr marL="394970">
              <a:lnSpc>
                <a:spcPct val="100000"/>
              </a:lnSpc>
              <a:spcBef>
                <a:spcPts val="1100"/>
              </a:spcBef>
            </a:pPr>
            <a:r>
              <a:rPr sz="1500" dirty="0">
                <a:solidFill>
                  <a:srgbClr val="C1D0D0"/>
                </a:solidFill>
                <a:latin typeface="Palatino Linotype"/>
                <a:cs typeface="Palatino Linotype"/>
              </a:rPr>
              <a:t>Growth</a:t>
            </a:r>
            <a:r>
              <a:rPr sz="1500" spc="250" dirty="0">
                <a:solidFill>
                  <a:srgbClr val="C1D0D0"/>
                </a:solidFill>
                <a:latin typeface="Palatino Linotype"/>
                <a:cs typeface="Palatino Linotype"/>
              </a:rPr>
              <a:t> </a:t>
            </a:r>
            <a:r>
              <a:rPr sz="1500" dirty="0">
                <a:solidFill>
                  <a:srgbClr val="C1D0D0"/>
                </a:solidFill>
                <a:latin typeface="Palatino Linotype"/>
                <a:cs typeface="Palatino Linotype"/>
              </a:rPr>
              <a:t>Plan</a:t>
            </a:r>
            <a:r>
              <a:rPr sz="1500" spc="250" dirty="0">
                <a:solidFill>
                  <a:srgbClr val="C1D0D0"/>
                </a:solidFill>
                <a:latin typeface="Palatino Linotype"/>
                <a:cs typeface="Palatino Linotype"/>
              </a:rPr>
              <a:t> </a:t>
            </a:r>
            <a:r>
              <a:rPr sz="1500" spc="125" dirty="0">
                <a:solidFill>
                  <a:srgbClr val="C1D0D0"/>
                </a:solidFill>
                <a:latin typeface="Palatino Linotype"/>
                <a:cs typeface="Palatino Linotype"/>
              </a:rPr>
              <a:t>202</a:t>
            </a:r>
            <a:r>
              <a:rPr lang="en-CA" sz="1500" spc="125" dirty="0">
                <a:solidFill>
                  <a:srgbClr val="C1D0D0"/>
                </a:solidFill>
                <a:latin typeface="Palatino Linotype"/>
                <a:cs typeface="Palatino Linotype"/>
              </a:rPr>
              <a:t>3</a:t>
            </a:r>
            <a:r>
              <a:rPr sz="1500" spc="125" dirty="0">
                <a:solidFill>
                  <a:srgbClr val="C1D0D0"/>
                </a:solidFill>
                <a:latin typeface="Palatino Linotype"/>
                <a:cs typeface="Palatino Linotype"/>
              </a:rPr>
              <a:t>-</a:t>
            </a:r>
            <a:r>
              <a:rPr sz="1500" spc="105" dirty="0">
                <a:solidFill>
                  <a:srgbClr val="C1D0D0"/>
                </a:solidFill>
                <a:latin typeface="Palatino Linotype"/>
                <a:cs typeface="Palatino Linotype"/>
              </a:rPr>
              <a:t>202</a:t>
            </a:r>
            <a:r>
              <a:rPr lang="en-CA" sz="1500" spc="105" dirty="0">
                <a:solidFill>
                  <a:srgbClr val="C1D0D0"/>
                </a:solidFill>
                <a:latin typeface="Palatino Linotype"/>
                <a:cs typeface="Palatino Linotype"/>
              </a:rPr>
              <a:t>4</a:t>
            </a:r>
            <a:endParaRPr sz="1500" dirty="0">
              <a:latin typeface="Palatino Linotype"/>
              <a:cs typeface="Palatino Linotype"/>
            </a:endParaRPr>
          </a:p>
          <a:p>
            <a:pPr marL="425450" marR="417195" indent="753110">
              <a:lnSpc>
                <a:spcPct val="155300"/>
              </a:lnSpc>
            </a:pPr>
            <a:r>
              <a:rPr sz="1500" spc="95">
                <a:solidFill>
                  <a:srgbClr val="C1D0D0"/>
                </a:solidFill>
                <a:latin typeface="Palatino Linotype"/>
                <a:cs typeface="Palatino Linotype"/>
              </a:rPr>
              <a:t>Year</a:t>
            </a:r>
            <a:r>
              <a:rPr sz="1500" spc="65">
                <a:solidFill>
                  <a:srgbClr val="C1D0D0"/>
                </a:solidFill>
                <a:latin typeface="Palatino Linotype"/>
                <a:cs typeface="Palatino Linotype"/>
              </a:rPr>
              <a:t> </a:t>
            </a:r>
            <a:r>
              <a:rPr lang="en-US" sz="1500" spc="60" dirty="0">
                <a:solidFill>
                  <a:srgbClr val="C1D0D0"/>
                </a:solidFill>
                <a:latin typeface="Palatino Linotype"/>
                <a:cs typeface="Palatino Linotype"/>
              </a:rPr>
              <a:t>3</a:t>
            </a:r>
            <a:r>
              <a:rPr lang="en-CA" sz="1500" spc="60">
                <a:solidFill>
                  <a:srgbClr val="C1D0D0"/>
                </a:solidFill>
                <a:latin typeface="Palatino Linotype"/>
                <a:cs typeface="Palatino Linotype"/>
              </a:rPr>
              <a:t> </a:t>
            </a:r>
            <a:r>
              <a:rPr lang="en-CA" sz="1500" dirty="0">
                <a:solidFill>
                  <a:srgbClr val="C1D0D0"/>
                </a:solidFill>
                <a:latin typeface="Palatino Linotype"/>
                <a:cs typeface="Palatino Linotype"/>
              </a:rPr>
              <a:t>Principal:</a:t>
            </a:r>
            <a:r>
              <a:rPr lang="en-CA" sz="1500" spc="275" dirty="0">
                <a:solidFill>
                  <a:srgbClr val="C1D0D0"/>
                </a:solidFill>
                <a:latin typeface="Palatino Linotype"/>
                <a:cs typeface="Palatino Linotype"/>
              </a:rPr>
              <a:t> </a:t>
            </a:r>
            <a:r>
              <a:rPr lang="en-CA" sz="1500" spc="55" dirty="0">
                <a:solidFill>
                  <a:srgbClr val="C1D0D0"/>
                </a:solidFill>
                <a:latin typeface="Palatino Linotype"/>
                <a:cs typeface="Palatino Linotype"/>
              </a:rPr>
              <a:t>Aaron</a:t>
            </a:r>
            <a:r>
              <a:rPr lang="en-CA" sz="1500" spc="280" dirty="0">
                <a:solidFill>
                  <a:srgbClr val="C1D0D0"/>
                </a:solidFill>
                <a:latin typeface="Palatino Linotype"/>
                <a:cs typeface="Palatino Linotype"/>
              </a:rPr>
              <a:t> </a:t>
            </a:r>
            <a:r>
              <a:rPr lang="en-CA" sz="1500" spc="-20" dirty="0">
                <a:solidFill>
                  <a:srgbClr val="C1D0D0"/>
                </a:solidFill>
                <a:latin typeface="Palatino Linotype"/>
                <a:cs typeface="Palatino Linotype"/>
              </a:rPr>
              <a:t>Thorn</a:t>
            </a:r>
            <a:endParaRPr lang="en-CA" sz="1500" dirty="0">
              <a:latin typeface="Palatino Linotype"/>
              <a:cs typeface="Palatino Linotype"/>
            </a:endParaRPr>
          </a:p>
          <a:p>
            <a:pPr marL="12700">
              <a:lnSpc>
                <a:spcPct val="100000"/>
              </a:lnSpc>
              <a:spcBef>
                <a:spcPts val="1010"/>
              </a:spcBef>
            </a:pPr>
            <a:r>
              <a:rPr sz="1500" spc="105" dirty="0">
                <a:solidFill>
                  <a:srgbClr val="C1D0D0"/>
                </a:solidFill>
                <a:latin typeface="Palatino Linotype"/>
                <a:cs typeface="Palatino Linotype"/>
              </a:rPr>
              <a:t>Vice</a:t>
            </a:r>
            <a:r>
              <a:rPr sz="1500" spc="225" dirty="0">
                <a:solidFill>
                  <a:srgbClr val="C1D0D0"/>
                </a:solidFill>
                <a:latin typeface="Palatino Linotype"/>
                <a:cs typeface="Palatino Linotype"/>
              </a:rPr>
              <a:t> </a:t>
            </a:r>
            <a:r>
              <a:rPr sz="1500" dirty="0">
                <a:solidFill>
                  <a:srgbClr val="C1D0D0"/>
                </a:solidFill>
                <a:latin typeface="Palatino Linotype"/>
                <a:cs typeface="Palatino Linotype"/>
              </a:rPr>
              <a:t>Principal:</a:t>
            </a:r>
            <a:r>
              <a:rPr sz="1500" spc="204" dirty="0">
                <a:solidFill>
                  <a:srgbClr val="C1D0D0"/>
                </a:solidFill>
                <a:latin typeface="Palatino Linotype"/>
                <a:cs typeface="Palatino Linotype"/>
              </a:rPr>
              <a:t> </a:t>
            </a:r>
            <a:r>
              <a:rPr lang="en-CA" sz="1500" spc="60" dirty="0">
                <a:solidFill>
                  <a:srgbClr val="C1D0D0"/>
                </a:solidFill>
                <a:latin typeface="Palatino Linotype"/>
                <a:cs typeface="Palatino Linotype"/>
              </a:rPr>
              <a:t>Dave Doll</a:t>
            </a:r>
            <a:endParaRPr sz="1500" dirty="0">
              <a:latin typeface="Palatino Linotype"/>
              <a:cs typeface="Palatino Linotype"/>
            </a:endParaRPr>
          </a:p>
        </p:txBody>
      </p:sp>
      <p:sp>
        <p:nvSpPr>
          <p:cNvPr id="4" name="object 4"/>
          <p:cNvSpPr/>
          <p:nvPr/>
        </p:nvSpPr>
        <p:spPr>
          <a:xfrm>
            <a:off x="1995906" y="479952"/>
            <a:ext cx="434340" cy="527050"/>
          </a:xfrm>
          <a:custGeom>
            <a:avLst/>
            <a:gdLst/>
            <a:ahLst/>
            <a:cxnLst/>
            <a:rect l="l" t="t" r="r" b="b"/>
            <a:pathLst>
              <a:path w="434339" h="527050">
                <a:moveTo>
                  <a:pt x="132633" y="0"/>
                </a:moveTo>
                <a:lnTo>
                  <a:pt x="89556" y="7469"/>
                </a:lnTo>
                <a:lnTo>
                  <a:pt x="40733" y="41407"/>
                </a:lnTo>
                <a:lnTo>
                  <a:pt x="4403" y="89100"/>
                </a:lnTo>
                <a:lnTo>
                  <a:pt x="0" y="134451"/>
                </a:lnTo>
                <a:lnTo>
                  <a:pt x="5248" y="159158"/>
                </a:lnTo>
                <a:lnTo>
                  <a:pt x="32664" y="221087"/>
                </a:lnTo>
                <a:lnTo>
                  <a:pt x="57566" y="260889"/>
                </a:lnTo>
                <a:lnTo>
                  <a:pt x="59136" y="261649"/>
                </a:lnTo>
                <a:lnTo>
                  <a:pt x="64059" y="266652"/>
                </a:lnTo>
                <a:lnTo>
                  <a:pt x="80289" y="288651"/>
                </a:lnTo>
                <a:lnTo>
                  <a:pt x="83968" y="295648"/>
                </a:lnTo>
                <a:lnTo>
                  <a:pt x="95529" y="316718"/>
                </a:lnTo>
                <a:lnTo>
                  <a:pt x="115758" y="351980"/>
                </a:lnTo>
                <a:lnTo>
                  <a:pt x="145440" y="401554"/>
                </a:lnTo>
                <a:lnTo>
                  <a:pt x="199923" y="478770"/>
                </a:lnTo>
                <a:lnTo>
                  <a:pt x="239754" y="512266"/>
                </a:lnTo>
                <a:lnTo>
                  <a:pt x="276631" y="526141"/>
                </a:lnTo>
                <a:lnTo>
                  <a:pt x="297172" y="526623"/>
                </a:lnTo>
                <a:lnTo>
                  <a:pt x="321129" y="521331"/>
                </a:lnTo>
                <a:lnTo>
                  <a:pt x="376199" y="492994"/>
                </a:lnTo>
                <a:lnTo>
                  <a:pt x="413839" y="454179"/>
                </a:lnTo>
                <a:lnTo>
                  <a:pt x="431952" y="418318"/>
                </a:lnTo>
                <a:lnTo>
                  <a:pt x="434345" y="394654"/>
                </a:lnTo>
                <a:lnTo>
                  <a:pt x="432619" y="371883"/>
                </a:lnTo>
                <a:lnTo>
                  <a:pt x="426273" y="348327"/>
                </a:lnTo>
                <a:lnTo>
                  <a:pt x="414807" y="322306"/>
                </a:lnTo>
                <a:lnTo>
                  <a:pt x="399567" y="299148"/>
                </a:lnTo>
                <a:lnTo>
                  <a:pt x="389090" y="280777"/>
                </a:lnTo>
                <a:lnTo>
                  <a:pt x="374802" y="256976"/>
                </a:lnTo>
                <a:lnTo>
                  <a:pt x="348132" y="217531"/>
                </a:lnTo>
                <a:lnTo>
                  <a:pt x="334140" y="197494"/>
                </a:lnTo>
                <a:lnTo>
                  <a:pt x="327923" y="187543"/>
                </a:lnTo>
                <a:lnTo>
                  <a:pt x="321968" y="176043"/>
                </a:lnTo>
                <a:lnTo>
                  <a:pt x="308762" y="151364"/>
                </a:lnTo>
                <a:lnTo>
                  <a:pt x="299535" y="144093"/>
                </a:lnTo>
                <a:lnTo>
                  <a:pt x="286379" y="127392"/>
                </a:lnTo>
                <a:lnTo>
                  <a:pt x="272508" y="105787"/>
                </a:lnTo>
                <a:lnTo>
                  <a:pt x="261137" y="83800"/>
                </a:lnTo>
                <a:lnTo>
                  <a:pt x="247421" y="64496"/>
                </a:lnTo>
                <a:lnTo>
                  <a:pt x="225663" y="43312"/>
                </a:lnTo>
                <a:lnTo>
                  <a:pt x="203178" y="25999"/>
                </a:lnTo>
                <a:lnTo>
                  <a:pt x="179859" y="13329"/>
                </a:lnTo>
                <a:lnTo>
                  <a:pt x="155600" y="6076"/>
                </a:lnTo>
                <a:lnTo>
                  <a:pt x="132633" y="0"/>
                </a:lnTo>
                <a:close/>
              </a:path>
            </a:pathLst>
          </a:custGeom>
          <a:solidFill>
            <a:srgbClr val="767D37"/>
          </a:solidFill>
        </p:spPr>
        <p:txBody>
          <a:bodyPr wrap="square" lIns="0" tIns="0" rIns="0" bIns="0" rtlCol="0"/>
          <a:lstStyle/>
          <a:p>
            <a:endParaRPr/>
          </a:p>
        </p:txBody>
      </p:sp>
      <p:sp>
        <p:nvSpPr>
          <p:cNvPr id="5" name="object 5"/>
          <p:cNvSpPr/>
          <p:nvPr/>
        </p:nvSpPr>
        <p:spPr>
          <a:xfrm>
            <a:off x="2923885" y="400240"/>
            <a:ext cx="281940" cy="554355"/>
          </a:xfrm>
          <a:custGeom>
            <a:avLst/>
            <a:gdLst/>
            <a:ahLst/>
            <a:cxnLst/>
            <a:rect l="l" t="t" r="r" b="b"/>
            <a:pathLst>
              <a:path w="281939" h="554355">
                <a:moveTo>
                  <a:pt x="121447" y="0"/>
                </a:moveTo>
                <a:lnTo>
                  <a:pt x="64670" y="18421"/>
                </a:lnTo>
                <a:lnTo>
                  <a:pt x="20565" y="61369"/>
                </a:lnTo>
                <a:lnTo>
                  <a:pt x="0" y="128084"/>
                </a:lnTo>
                <a:lnTo>
                  <a:pt x="1940" y="170116"/>
                </a:lnTo>
                <a:lnTo>
                  <a:pt x="5695" y="212969"/>
                </a:lnTo>
                <a:lnTo>
                  <a:pt x="7401" y="253857"/>
                </a:lnTo>
                <a:lnTo>
                  <a:pt x="7012" y="297578"/>
                </a:lnTo>
                <a:lnTo>
                  <a:pt x="4480" y="348932"/>
                </a:lnTo>
                <a:lnTo>
                  <a:pt x="6939" y="371133"/>
                </a:lnTo>
                <a:lnTo>
                  <a:pt x="9957" y="390239"/>
                </a:lnTo>
                <a:lnTo>
                  <a:pt x="12428" y="412440"/>
                </a:lnTo>
                <a:lnTo>
                  <a:pt x="13243" y="443928"/>
                </a:lnTo>
                <a:lnTo>
                  <a:pt x="27048" y="489269"/>
                </a:lnTo>
                <a:lnTo>
                  <a:pt x="54682" y="522043"/>
                </a:lnTo>
                <a:lnTo>
                  <a:pt x="91967" y="543149"/>
                </a:lnTo>
                <a:lnTo>
                  <a:pt x="134724" y="553487"/>
                </a:lnTo>
                <a:lnTo>
                  <a:pt x="178773" y="553957"/>
                </a:lnTo>
                <a:lnTo>
                  <a:pt x="219936" y="545458"/>
                </a:lnTo>
                <a:lnTo>
                  <a:pt x="268659" y="496898"/>
                </a:lnTo>
                <a:lnTo>
                  <a:pt x="277465" y="458801"/>
                </a:lnTo>
                <a:lnTo>
                  <a:pt x="281434" y="415272"/>
                </a:lnTo>
                <a:lnTo>
                  <a:pt x="281547" y="366982"/>
                </a:lnTo>
                <a:lnTo>
                  <a:pt x="278784" y="314602"/>
                </a:lnTo>
                <a:lnTo>
                  <a:pt x="274127" y="258804"/>
                </a:lnTo>
                <a:lnTo>
                  <a:pt x="268556" y="200258"/>
                </a:lnTo>
                <a:lnTo>
                  <a:pt x="263052" y="139636"/>
                </a:lnTo>
                <a:lnTo>
                  <a:pt x="259131" y="99489"/>
                </a:lnTo>
                <a:lnTo>
                  <a:pt x="229546" y="39773"/>
                </a:lnTo>
                <a:lnTo>
                  <a:pt x="180028" y="6864"/>
                </a:lnTo>
                <a:lnTo>
                  <a:pt x="151192" y="223"/>
                </a:lnTo>
                <a:lnTo>
                  <a:pt x="121447" y="0"/>
                </a:lnTo>
                <a:close/>
              </a:path>
            </a:pathLst>
          </a:custGeom>
          <a:solidFill>
            <a:srgbClr val="767D37"/>
          </a:solidFill>
        </p:spPr>
        <p:txBody>
          <a:bodyPr wrap="square" lIns="0" tIns="0" rIns="0" bIns="0" rtlCol="0"/>
          <a:lstStyle/>
          <a:p>
            <a:endParaRPr/>
          </a:p>
        </p:txBody>
      </p:sp>
      <p:sp>
        <p:nvSpPr>
          <p:cNvPr id="6" name="object 6"/>
          <p:cNvSpPr/>
          <p:nvPr/>
        </p:nvSpPr>
        <p:spPr>
          <a:xfrm>
            <a:off x="3727021" y="497345"/>
            <a:ext cx="353695" cy="534670"/>
          </a:xfrm>
          <a:custGeom>
            <a:avLst/>
            <a:gdLst/>
            <a:ahLst/>
            <a:cxnLst/>
            <a:rect l="l" t="t" r="r" b="b"/>
            <a:pathLst>
              <a:path w="353695" h="534669">
                <a:moveTo>
                  <a:pt x="201177" y="0"/>
                </a:moveTo>
                <a:lnTo>
                  <a:pt x="153622" y="17750"/>
                </a:lnTo>
                <a:lnTo>
                  <a:pt x="121078" y="58660"/>
                </a:lnTo>
                <a:lnTo>
                  <a:pt x="110646" y="81950"/>
                </a:lnTo>
                <a:lnTo>
                  <a:pt x="100488" y="103729"/>
                </a:lnTo>
                <a:lnTo>
                  <a:pt x="90878" y="122435"/>
                </a:lnTo>
                <a:lnTo>
                  <a:pt x="82089" y="136511"/>
                </a:lnTo>
                <a:lnTo>
                  <a:pt x="58275" y="201231"/>
                </a:lnTo>
                <a:lnTo>
                  <a:pt x="35972" y="266225"/>
                </a:lnTo>
                <a:lnTo>
                  <a:pt x="13001" y="336409"/>
                </a:lnTo>
                <a:lnTo>
                  <a:pt x="2301" y="403480"/>
                </a:lnTo>
                <a:lnTo>
                  <a:pt x="0" y="430795"/>
                </a:lnTo>
                <a:lnTo>
                  <a:pt x="936" y="453122"/>
                </a:lnTo>
                <a:lnTo>
                  <a:pt x="17954" y="487888"/>
                </a:lnTo>
                <a:lnTo>
                  <a:pt x="49450" y="512558"/>
                </a:lnTo>
                <a:lnTo>
                  <a:pt x="96367" y="529220"/>
                </a:lnTo>
                <a:lnTo>
                  <a:pt x="132175" y="534189"/>
                </a:lnTo>
                <a:lnTo>
                  <a:pt x="151272" y="533687"/>
                </a:lnTo>
                <a:lnTo>
                  <a:pt x="190039" y="528814"/>
                </a:lnTo>
                <a:lnTo>
                  <a:pt x="225440" y="507525"/>
                </a:lnTo>
                <a:lnTo>
                  <a:pt x="250745" y="471664"/>
                </a:lnTo>
                <a:lnTo>
                  <a:pt x="262921" y="438882"/>
                </a:lnTo>
                <a:lnTo>
                  <a:pt x="273123" y="412460"/>
                </a:lnTo>
                <a:lnTo>
                  <a:pt x="297100" y="352665"/>
                </a:lnTo>
                <a:lnTo>
                  <a:pt x="349678" y="149846"/>
                </a:lnTo>
                <a:lnTo>
                  <a:pt x="353240" y="121689"/>
                </a:lnTo>
                <a:lnTo>
                  <a:pt x="353504" y="98522"/>
                </a:lnTo>
                <a:lnTo>
                  <a:pt x="351410" y="79712"/>
                </a:lnTo>
                <a:lnTo>
                  <a:pt x="332914" y="41864"/>
                </a:lnTo>
                <a:lnTo>
                  <a:pt x="297047" y="21663"/>
                </a:lnTo>
                <a:lnTo>
                  <a:pt x="287369" y="19036"/>
                </a:lnTo>
                <a:lnTo>
                  <a:pt x="276429" y="14599"/>
                </a:lnTo>
                <a:lnTo>
                  <a:pt x="265096" y="7733"/>
                </a:lnTo>
                <a:lnTo>
                  <a:pt x="241917" y="3742"/>
                </a:lnTo>
                <a:lnTo>
                  <a:pt x="220916" y="954"/>
                </a:lnTo>
                <a:lnTo>
                  <a:pt x="201177" y="0"/>
                </a:lnTo>
                <a:close/>
              </a:path>
            </a:pathLst>
          </a:custGeom>
          <a:solidFill>
            <a:srgbClr val="767D37"/>
          </a:solidFill>
        </p:spPr>
        <p:txBody>
          <a:bodyPr wrap="square" lIns="0" tIns="0" rIns="0" bIns="0" rtlCol="0"/>
          <a:lstStyle/>
          <a:p>
            <a:endParaRPr/>
          </a:p>
        </p:txBody>
      </p:sp>
      <p:sp>
        <p:nvSpPr>
          <p:cNvPr id="7" name="object 7"/>
          <p:cNvSpPr/>
          <p:nvPr/>
        </p:nvSpPr>
        <p:spPr>
          <a:xfrm>
            <a:off x="2948920" y="5567171"/>
            <a:ext cx="264160" cy="524510"/>
          </a:xfrm>
          <a:custGeom>
            <a:avLst/>
            <a:gdLst/>
            <a:ahLst/>
            <a:cxnLst/>
            <a:rect l="l" t="t" r="r" b="b"/>
            <a:pathLst>
              <a:path w="264160" h="524510">
                <a:moveTo>
                  <a:pt x="137433" y="0"/>
                </a:moveTo>
                <a:lnTo>
                  <a:pt x="98063" y="0"/>
                </a:lnTo>
                <a:lnTo>
                  <a:pt x="81627" y="1497"/>
                </a:lnTo>
                <a:lnTo>
                  <a:pt x="32287" y="32764"/>
                </a:lnTo>
                <a:lnTo>
                  <a:pt x="17226" y="68507"/>
                </a:lnTo>
                <a:lnTo>
                  <a:pt x="3321" y="166814"/>
                </a:lnTo>
                <a:lnTo>
                  <a:pt x="3321" y="309791"/>
                </a:lnTo>
                <a:lnTo>
                  <a:pt x="0" y="367376"/>
                </a:lnTo>
                <a:lnTo>
                  <a:pt x="369" y="389218"/>
                </a:lnTo>
                <a:lnTo>
                  <a:pt x="2214" y="399146"/>
                </a:lnTo>
                <a:lnTo>
                  <a:pt x="3321" y="420992"/>
                </a:lnTo>
                <a:lnTo>
                  <a:pt x="16132" y="462694"/>
                </a:lnTo>
                <a:lnTo>
                  <a:pt x="52663" y="503031"/>
                </a:lnTo>
                <a:lnTo>
                  <a:pt x="88147" y="518176"/>
                </a:lnTo>
                <a:lnTo>
                  <a:pt x="105937" y="524255"/>
                </a:lnTo>
                <a:lnTo>
                  <a:pt x="161055" y="524255"/>
                </a:lnTo>
                <a:lnTo>
                  <a:pt x="202521" y="517307"/>
                </a:lnTo>
                <a:lnTo>
                  <a:pt x="232175" y="492480"/>
                </a:lnTo>
                <a:lnTo>
                  <a:pt x="247923" y="445819"/>
                </a:lnTo>
                <a:lnTo>
                  <a:pt x="263671" y="381279"/>
                </a:lnTo>
                <a:lnTo>
                  <a:pt x="263671" y="341566"/>
                </a:lnTo>
                <a:lnTo>
                  <a:pt x="262318" y="306688"/>
                </a:lnTo>
                <a:lnTo>
                  <a:pt x="258750" y="271067"/>
                </a:lnTo>
                <a:lnTo>
                  <a:pt x="253706" y="230975"/>
                </a:lnTo>
                <a:lnTo>
                  <a:pt x="247923" y="182689"/>
                </a:lnTo>
                <a:lnTo>
                  <a:pt x="247800" y="163330"/>
                </a:lnTo>
                <a:lnTo>
                  <a:pt x="246939" y="140990"/>
                </a:lnTo>
                <a:lnTo>
                  <a:pt x="244601" y="115672"/>
                </a:lnTo>
                <a:lnTo>
                  <a:pt x="240049" y="87375"/>
                </a:lnTo>
                <a:lnTo>
                  <a:pt x="237323" y="65158"/>
                </a:lnTo>
                <a:lnTo>
                  <a:pt x="208426" y="23825"/>
                </a:lnTo>
                <a:lnTo>
                  <a:pt x="172930" y="5978"/>
                </a:lnTo>
                <a:lnTo>
                  <a:pt x="155170" y="1497"/>
                </a:lnTo>
                <a:lnTo>
                  <a:pt x="137433" y="0"/>
                </a:lnTo>
                <a:close/>
              </a:path>
            </a:pathLst>
          </a:custGeom>
          <a:solidFill>
            <a:srgbClr val="767D37"/>
          </a:solidFill>
        </p:spPr>
        <p:txBody>
          <a:bodyPr wrap="square" lIns="0" tIns="0" rIns="0" bIns="0" rtlCol="0"/>
          <a:lstStyle/>
          <a:p>
            <a:endParaRPr/>
          </a:p>
        </p:txBody>
      </p:sp>
      <p:sp>
        <p:nvSpPr>
          <p:cNvPr id="8" name="object 8"/>
          <p:cNvSpPr/>
          <p:nvPr/>
        </p:nvSpPr>
        <p:spPr>
          <a:xfrm>
            <a:off x="3694537" y="5478843"/>
            <a:ext cx="409575" cy="497205"/>
          </a:xfrm>
          <a:custGeom>
            <a:avLst/>
            <a:gdLst/>
            <a:ahLst/>
            <a:cxnLst/>
            <a:rect l="l" t="t" r="r" b="b"/>
            <a:pathLst>
              <a:path w="409575" h="497204">
                <a:moveTo>
                  <a:pt x="126523" y="0"/>
                </a:moveTo>
                <a:lnTo>
                  <a:pt x="86860" y="11001"/>
                </a:lnTo>
                <a:lnTo>
                  <a:pt x="39502" y="40203"/>
                </a:lnTo>
                <a:lnTo>
                  <a:pt x="7598" y="81224"/>
                </a:lnTo>
                <a:lnTo>
                  <a:pt x="0" y="128559"/>
                </a:lnTo>
                <a:lnTo>
                  <a:pt x="2591" y="153904"/>
                </a:lnTo>
                <a:lnTo>
                  <a:pt x="10945" y="180746"/>
                </a:lnTo>
                <a:lnTo>
                  <a:pt x="25038" y="209080"/>
                </a:lnTo>
                <a:lnTo>
                  <a:pt x="60902" y="260534"/>
                </a:lnTo>
                <a:lnTo>
                  <a:pt x="110208" y="333987"/>
                </a:lnTo>
                <a:lnTo>
                  <a:pt x="172612" y="428320"/>
                </a:lnTo>
                <a:lnTo>
                  <a:pt x="217158" y="469682"/>
                </a:lnTo>
                <a:lnTo>
                  <a:pt x="254654" y="490728"/>
                </a:lnTo>
                <a:lnTo>
                  <a:pt x="271599" y="496813"/>
                </a:lnTo>
                <a:lnTo>
                  <a:pt x="291341" y="495141"/>
                </a:lnTo>
                <a:lnTo>
                  <a:pt x="341268" y="472160"/>
                </a:lnTo>
                <a:lnTo>
                  <a:pt x="383670" y="438988"/>
                </a:lnTo>
                <a:lnTo>
                  <a:pt x="407308" y="407111"/>
                </a:lnTo>
                <a:lnTo>
                  <a:pt x="409424" y="387625"/>
                </a:lnTo>
                <a:lnTo>
                  <a:pt x="407277" y="363945"/>
                </a:lnTo>
                <a:lnTo>
                  <a:pt x="392957" y="304749"/>
                </a:lnTo>
                <a:lnTo>
                  <a:pt x="365309" y="258993"/>
                </a:lnTo>
                <a:lnTo>
                  <a:pt x="350968" y="238312"/>
                </a:lnTo>
                <a:lnTo>
                  <a:pt x="334508" y="213997"/>
                </a:lnTo>
                <a:lnTo>
                  <a:pt x="317392" y="186423"/>
                </a:lnTo>
                <a:lnTo>
                  <a:pt x="238257" y="79117"/>
                </a:lnTo>
                <a:lnTo>
                  <a:pt x="220745" y="54419"/>
                </a:lnTo>
                <a:lnTo>
                  <a:pt x="200820" y="37165"/>
                </a:lnTo>
                <a:lnTo>
                  <a:pt x="181264" y="21542"/>
                </a:lnTo>
                <a:lnTo>
                  <a:pt x="162399" y="9181"/>
                </a:lnTo>
                <a:lnTo>
                  <a:pt x="144545" y="1714"/>
                </a:lnTo>
                <a:lnTo>
                  <a:pt x="126523" y="0"/>
                </a:lnTo>
                <a:close/>
              </a:path>
            </a:pathLst>
          </a:custGeom>
          <a:solidFill>
            <a:srgbClr val="767D37"/>
          </a:solidFill>
        </p:spPr>
        <p:txBody>
          <a:bodyPr wrap="square" lIns="0" tIns="0" rIns="0" bIns="0" rtlCol="0"/>
          <a:lstStyle/>
          <a:p>
            <a:endParaRPr/>
          </a:p>
        </p:txBody>
      </p:sp>
      <p:sp>
        <p:nvSpPr>
          <p:cNvPr id="9" name="object 9"/>
          <p:cNvSpPr/>
          <p:nvPr/>
        </p:nvSpPr>
        <p:spPr>
          <a:xfrm>
            <a:off x="2045370" y="5486834"/>
            <a:ext cx="406400" cy="492759"/>
          </a:xfrm>
          <a:custGeom>
            <a:avLst/>
            <a:gdLst/>
            <a:ahLst/>
            <a:cxnLst/>
            <a:rect l="l" t="t" r="r" b="b"/>
            <a:pathLst>
              <a:path w="406400" h="492760">
                <a:moveTo>
                  <a:pt x="280731" y="0"/>
                </a:moveTo>
                <a:lnTo>
                  <a:pt x="241137" y="7947"/>
                </a:lnTo>
                <a:lnTo>
                  <a:pt x="193970" y="46184"/>
                </a:lnTo>
                <a:lnTo>
                  <a:pt x="105882" y="166525"/>
                </a:lnTo>
                <a:lnTo>
                  <a:pt x="54344" y="240235"/>
                </a:lnTo>
                <a:lnTo>
                  <a:pt x="23713" y="286864"/>
                </a:lnTo>
                <a:lnTo>
                  <a:pt x="16984" y="306076"/>
                </a:lnTo>
                <a:lnTo>
                  <a:pt x="10362" y="322923"/>
                </a:lnTo>
                <a:lnTo>
                  <a:pt x="4764" y="337917"/>
                </a:lnTo>
                <a:lnTo>
                  <a:pt x="1107" y="351571"/>
                </a:lnTo>
                <a:lnTo>
                  <a:pt x="0" y="364218"/>
                </a:lnTo>
                <a:lnTo>
                  <a:pt x="821" y="375528"/>
                </a:lnTo>
                <a:lnTo>
                  <a:pt x="22649" y="429415"/>
                </a:lnTo>
                <a:lnTo>
                  <a:pt x="59527" y="467509"/>
                </a:lnTo>
                <a:lnTo>
                  <a:pt x="113327" y="492415"/>
                </a:lnTo>
                <a:lnTo>
                  <a:pt x="140019" y="492082"/>
                </a:lnTo>
                <a:lnTo>
                  <a:pt x="181050" y="474232"/>
                </a:lnTo>
                <a:lnTo>
                  <a:pt x="219277" y="434858"/>
                </a:lnTo>
                <a:lnTo>
                  <a:pt x="302478" y="305787"/>
                </a:lnTo>
                <a:lnTo>
                  <a:pt x="355691" y="232242"/>
                </a:lnTo>
                <a:lnTo>
                  <a:pt x="373372" y="213246"/>
                </a:lnTo>
                <a:lnTo>
                  <a:pt x="386838" y="193130"/>
                </a:lnTo>
                <a:lnTo>
                  <a:pt x="395589" y="172822"/>
                </a:lnTo>
                <a:lnTo>
                  <a:pt x="399125" y="153248"/>
                </a:lnTo>
                <a:lnTo>
                  <a:pt x="404153" y="133109"/>
                </a:lnTo>
                <a:lnTo>
                  <a:pt x="406300" y="113801"/>
                </a:lnTo>
                <a:lnTo>
                  <a:pt x="405590" y="95323"/>
                </a:lnTo>
                <a:lnTo>
                  <a:pt x="402046" y="77670"/>
                </a:lnTo>
                <a:lnTo>
                  <a:pt x="381853" y="54445"/>
                </a:lnTo>
                <a:lnTo>
                  <a:pt x="369756" y="42612"/>
                </a:lnTo>
                <a:lnTo>
                  <a:pt x="349531" y="28473"/>
                </a:lnTo>
                <a:lnTo>
                  <a:pt x="342550" y="22713"/>
                </a:lnTo>
                <a:lnTo>
                  <a:pt x="333974" y="14297"/>
                </a:lnTo>
                <a:lnTo>
                  <a:pt x="322093" y="11556"/>
                </a:lnTo>
                <a:lnTo>
                  <a:pt x="301095" y="5171"/>
                </a:lnTo>
                <a:lnTo>
                  <a:pt x="289143" y="2359"/>
                </a:lnTo>
                <a:lnTo>
                  <a:pt x="280731" y="0"/>
                </a:lnTo>
                <a:close/>
              </a:path>
            </a:pathLst>
          </a:custGeom>
          <a:solidFill>
            <a:srgbClr val="767D37"/>
          </a:solidFill>
        </p:spPr>
        <p:txBody>
          <a:bodyPr wrap="square" lIns="0" tIns="0" rIns="0" bIns="0" rtlCol="0"/>
          <a:lstStyle/>
          <a:p>
            <a:endParaRPr/>
          </a:p>
        </p:txBody>
      </p:sp>
      <p:pic>
        <p:nvPicPr>
          <p:cNvPr id="10" name="object 10"/>
          <p:cNvPicPr/>
          <p:nvPr/>
        </p:nvPicPr>
        <p:blipFill>
          <a:blip r:embed="rId2" cstate="print"/>
          <a:stretch>
            <a:fillRect/>
          </a:stretch>
        </p:blipFill>
        <p:spPr>
          <a:xfrm>
            <a:off x="6444996" y="2014727"/>
            <a:ext cx="5013959" cy="28209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403" y="-12192"/>
            <a:ext cx="6172835" cy="6858000"/>
          </a:xfrm>
          <a:custGeom>
            <a:avLst/>
            <a:gdLst/>
            <a:ahLst/>
            <a:cxnLst/>
            <a:rect l="l" t="t" r="r" b="b"/>
            <a:pathLst>
              <a:path w="6172835" h="6858000">
                <a:moveTo>
                  <a:pt x="6168009" y="0"/>
                </a:moveTo>
                <a:lnTo>
                  <a:pt x="0" y="0"/>
                </a:lnTo>
                <a:lnTo>
                  <a:pt x="0" y="6857999"/>
                </a:lnTo>
                <a:lnTo>
                  <a:pt x="3195701" y="6857999"/>
                </a:lnTo>
                <a:lnTo>
                  <a:pt x="3246660" y="6841397"/>
                </a:lnTo>
                <a:lnTo>
                  <a:pt x="3296731" y="6824671"/>
                </a:lnTo>
                <a:lnTo>
                  <a:pt x="3345939" y="6807781"/>
                </a:lnTo>
                <a:lnTo>
                  <a:pt x="3394312" y="6790689"/>
                </a:lnTo>
                <a:lnTo>
                  <a:pt x="3441879" y="6773353"/>
                </a:lnTo>
                <a:lnTo>
                  <a:pt x="3488667" y="6755734"/>
                </a:lnTo>
                <a:lnTo>
                  <a:pt x="3534702" y="6737792"/>
                </a:lnTo>
                <a:lnTo>
                  <a:pt x="3580014" y="6719489"/>
                </a:lnTo>
                <a:lnTo>
                  <a:pt x="3624629" y="6700782"/>
                </a:lnTo>
                <a:lnTo>
                  <a:pt x="3668575" y="6681635"/>
                </a:lnTo>
                <a:lnTo>
                  <a:pt x="3711880" y="6662005"/>
                </a:lnTo>
                <a:lnTo>
                  <a:pt x="3754571" y="6641854"/>
                </a:lnTo>
                <a:lnTo>
                  <a:pt x="3796676" y="6621141"/>
                </a:lnTo>
                <a:lnTo>
                  <a:pt x="3838222" y="6599828"/>
                </a:lnTo>
                <a:lnTo>
                  <a:pt x="3879237" y="6577874"/>
                </a:lnTo>
                <a:lnTo>
                  <a:pt x="3919749" y="6555240"/>
                </a:lnTo>
                <a:lnTo>
                  <a:pt x="3959785" y="6531885"/>
                </a:lnTo>
                <a:lnTo>
                  <a:pt x="3999372" y="6507770"/>
                </a:lnTo>
                <a:lnTo>
                  <a:pt x="4038539" y="6482855"/>
                </a:lnTo>
                <a:lnTo>
                  <a:pt x="4077313" y="6457101"/>
                </a:lnTo>
                <a:lnTo>
                  <a:pt x="4115721" y="6430468"/>
                </a:lnTo>
                <a:lnTo>
                  <a:pt x="4153792" y="6402915"/>
                </a:lnTo>
                <a:lnTo>
                  <a:pt x="4191552" y="6374404"/>
                </a:lnTo>
                <a:lnTo>
                  <a:pt x="4229029" y="6344894"/>
                </a:lnTo>
                <a:lnTo>
                  <a:pt x="4266251" y="6314346"/>
                </a:lnTo>
                <a:lnTo>
                  <a:pt x="4303245" y="6282719"/>
                </a:lnTo>
                <a:lnTo>
                  <a:pt x="4340040" y="6249975"/>
                </a:lnTo>
                <a:lnTo>
                  <a:pt x="4376662" y="6216073"/>
                </a:lnTo>
                <a:lnTo>
                  <a:pt x="4413139" y="6180974"/>
                </a:lnTo>
                <a:lnTo>
                  <a:pt x="4449499" y="6144638"/>
                </a:lnTo>
                <a:lnTo>
                  <a:pt x="4485769" y="6107025"/>
                </a:lnTo>
                <a:lnTo>
                  <a:pt x="4521978" y="6068095"/>
                </a:lnTo>
                <a:lnTo>
                  <a:pt x="4558151" y="6027808"/>
                </a:lnTo>
                <a:lnTo>
                  <a:pt x="4594318" y="5986126"/>
                </a:lnTo>
                <a:lnTo>
                  <a:pt x="4630506" y="5943007"/>
                </a:lnTo>
                <a:lnTo>
                  <a:pt x="4666742" y="5898413"/>
                </a:lnTo>
                <a:lnTo>
                  <a:pt x="4691912" y="5866710"/>
                </a:lnTo>
                <a:lnTo>
                  <a:pt x="4717197" y="5834387"/>
                </a:lnTo>
                <a:lnTo>
                  <a:pt x="4742580" y="5801450"/>
                </a:lnTo>
                <a:lnTo>
                  <a:pt x="4768048" y="5767908"/>
                </a:lnTo>
                <a:lnTo>
                  <a:pt x="4793587" y="5733768"/>
                </a:lnTo>
                <a:lnTo>
                  <a:pt x="4819181" y="5699038"/>
                </a:lnTo>
                <a:lnTo>
                  <a:pt x="4844816" y="5663725"/>
                </a:lnTo>
                <a:lnTo>
                  <a:pt x="4870479" y="5627836"/>
                </a:lnTo>
                <a:lnTo>
                  <a:pt x="4896153" y="5591379"/>
                </a:lnTo>
                <a:lnTo>
                  <a:pt x="4921826" y="5554362"/>
                </a:lnTo>
                <a:lnTo>
                  <a:pt x="4947482" y="5516792"/>
                </a:lnTo>
                <a:lnTo>
                  <a:pt x="4973108" y="5478677"/>
                </a:lnTo>
                <a:lnTo>
                  <a:pt x="4998688" y="5440023"/>
                </a:lnTo>
                <a:lnTo>
                  <a:pt x="5024208" y="5400840"/>
                </a:lnTo>
                <a:lnTo>
                  <a:pt x="5049654" y="5361134"/>
                </a:lnTo>
                <a:lnTo>
                  <a:pt x="5075012" y="5320912"/>
                </a:lnTo>
                <a:lnTo>
                  <a:pt x="5100266" y="5280183"/>
                </a:lnTo>
                <a:lnTo>
                  <a:pt x="5125403" y="5238953"/>
                </a:lnTo>
                <a:lnTo>
                  <a:pt x="5150409" y="5197231"/>
                </a:lnTo>
                <a:lnTo>
                  <a:pt x="5175267" y="5155023"/>
                </a:lnTo>
                <a:lnTo>
                  <a:pt x="5199965" y="5112338"/>
                </a:lnTo>
                <a:lnTo>
                  <a:pt x="5224488" y="5069183"/>
                </a:lnTo>
                <a:lnTo>
                  <a:pt x="5248821" y="5025565"/>
                </a:lnTo>
                <a:lnTo>
                  <a:pt x="5272950" y="4981492"/>
                </a:lnTo>
                <a:lnTo>
                  <a:pt x="5296860" y="4936972"/>
                </a:lnTo>
                <a:lnTo>
                  <a:pt x="5320538" y="4892011"/>
                </a:lnTo>
                <a:lnTo>
                  <a:pt x="5343967" y="4846618"/>
                </a:lnTo>
                <a:lnTo>
                  <a:pt x="5367136" y="4800800"/>
                </a:lnTo>
                <a:lnTo>
                  <a:pt x="5390027" y="4754564"/>
                </a:lnTo>
                <a:lnTo>
                  <a:pt x="5412628" y="4707918"/>
                </a:lnTo>
                <a:lnTo>
                  <a:pt x="5434924" y="4660870"/>
                </a:lnTo>
                <a:lnTo>
                  <a:pt x="5456900" y="4613427"/>
                </a:lnTo>
                <a:lnTo>
                  <a:pt x="5478543" y="4565596"/>
                </a:lnTo>
                <a:lnTo>
                  <a:pt x="5499836" y="4517386"/>
                </a:lnTo>
                <a:lnTo>
                  <a:pt x="5520767" y="4468803"/>
                </a:lnTo>
                <a:lnTo>
                  <a:pt x="5541321" y="4419856"/>
                </a:lnTo>
                <a:lnTo>
                  <a:pt x="5561482" y="4370551"/>
                </a:lnTo>
                <a:lnTo>
                  <a:pt x="5581238" y="4320896"/>
                </a:lnTo>
                <a:lnTo>
                  <a:pt x="5600573" y="4270899"/>
                </a:lnTo>
                <a:lnTo>
                  <a:pt x="5619472" y="4220567"/>
                </a:lnTo>
                <a:lnTo>
                  <a:pt x="5637922" y="4169908"/>
                </a:lnTo>
                <a:lnTo>
                  <a:pt x="5655908" y="4118929"/>
                </a:lnTo>
                <a:lnTo>
                  <a:pt x="5673416" y="4067638"/>
                </a:lnTo>
                <a:lnTo>
                  <a:pt x="5690431" y="4016042"/>
                </a:lnTo>
                <a:lnTo>
                  <a:pt x="5706938" y="3964149"/>
                </a:lnTo>
                <a:lnTo>
                  <a:pt x="5722924" y="3911967"/>
                </a:lnTo>
                <a:lnTo>
                  <a:pt x="5738374" y="3859502"/>
                </a:lnTo>
                <a:lnTo>
                  <a:pt x="5753273" y="3806763"/>
                </a:lnTo>
                <a:lnTo>
                  <a:pt x="5767607" y="3753757"/>
                </a:lnTo>
                <a:lnTo>
                  <a:pt x="5781362" y="3700491"/>
                </a:lnTo>
                <a:lnTo>
                  <a:pt x="5794522" y="3646973"/>
                </a:lnTo>
                <a:lnTo>
                  <a:pt x="5815900" y="3554533"/>
                </a:lnTo>
                <a:lnTo>
                  <a:pt x="5934232" y="3046399"/>
                </a:lnTo>
                <a:lnTo>
                  <a:pt x="5957857" y="2940510"/>
                </a:lnTo>
                <a:lnTo>
                  <a:pt x="5980689" y="2833676"/>
                </a:lnTo>
                <a:lnTo>
                  <a:pt x="5995429" y="2761483"/>
                </a:lnTo>
                <a:lnTo>
                  <a:pt x="6009755" y="2688204"/>
                </a:lnTo>
                <a:lnTo>
                  <a:pt x="6023644" y="2613570"/>
                </a:lnTo>
                <a:lnTo>
                  <a:pt x="6037071" y="2537316"/>
                </a:lnTo>
                <a:lnTo>
                  <a:pt x="6050012" y="2459173"/>
                </a:lnTo>
                <a:lnTo>
                  <a:pt x="6062442" y="2378876"/>
                </a:lnTo>
                <a:lnTo>
                  <a:pt x="6074337" y="2296156"/>
                </a:lnTo>
                <a:lnTo>
                  <a:pt x="6085674" y="2210748"/>
                </a:lnTo>
                <a:lnTo>
                  <a:pt x="6096427" y="2122384"/>
                </a:lnTo>
                <a:lnTo>
                  <a:pt x="6106572" y="2030798"/>
                </a:lnTo>
                <a:lnTo>
                  <a:pt x="6116086" y="1935722"/>
                </a:lnTo>
                <a:lnTo>
                  <a:pt x="6124943" y="1836890"/>
                </a:lnTo>
                <a:lnTo>
                  <a:pt x="6129118" y="1785981"/>
                </a:lnTo>
                <a:lnTo>
                  <a:pt x="6133120" y="1734034"/>
                </a:lnTo>
                <a:lnTo>
                  <a:pt x="6136945" y="1681014"/>
                </a:lnTo>
                <a:lnTo>
                  <a:pt x="6140592" y="1626888"/>
                </a:lnTo>
                <a:lnTo>
                  <a:pt x="6144056" y="1571622"/>
                </a:lnTo>
                <a:lnTo>
                  <a:pt x="6147335" y="1515184"/>
                </a:lnTo>
                <a:lnTo>
                  <a:pt x="6150425" y="1457540"/>
                </a:lnTo>
                <a:lnTo>
                  <a:pt x="6153324" y="1398657"/>
                </a:lnTo>
                <a:lnTo>
                  <a:pt x="6156029" y="1338500"/>
                </a:lnTo>
                <a:lnTo>
                  <a:pt x="6160843" y="1214236"/>
                </a:lnTo>
                <a:lnTo>
                  <a:pt x="6164843" y="1084479"/>
                </a:lnTo>
                <a:lnTo>
                  <a:pt x="6168004" y="948965"/>
                </a:lnTo>
                <a:lnTo>
                  <a:pt x="6170303" y="807425"/>
                </a:lnTo>
                <a:lnTo>
                  <a:pt x="6171715" y="659592"/>
                </a:lnTo>
                <a:lnTo>
                  <a:pt x="6172216" y="505200"/>
                </a:lnTo>
                <a:lnTo>
                  <a:pt x="6171782" y="343982"/>
                </a:lnTo>
                <a:lnTo>
                  <a:pt x="6170387" y="175671"/>
                </a:lnTo>
                <a:lnTo>
                  <a:pt x="6168009" y="0"/>
                </a:lnTo>
                <a:close/>
              </a:path>
            </a:pathLst>
          </a:custGeom>
          <a:solidFill>
            <a:srgbClr val="0A2827"/>
          </a:solidFill>
        </p:spPr>
        <p:txBody>
          <a:bodyPr wrap="square" lIns="0" tIns="0" rIns="0" bIns="0" rtlCol="0"/>
          <a:lstStyle/>
          <a:p>
            <a:endParaRPr/>
          </a:p>
        </p:txBody>
      </p:sp>
      <p:sp>
        <p:nvSpPr>
          <p:cNvPr id="3" name="object 3"/>
          <p:cNvSpPr txBox="1"/>
          <p:nvPr/>
        </p:nvSpPr>
        <p:spPr>
          <a:xfrm>
            <a:off x="1389871" y="843330"/>
            <a:ext cx="3156106" cy="5064848"/>
          </a:xfrm>
          <a:prstGeom prst="rect">
            <a:avLst/>
          </a:prstGeom>
        </p:spPr>
        <p:txBody>
          <a:bodyPr vert="horz" wrap="square" lIns="0" tIns="12700" rIns="0" bIns="0" rtlCol="0">
            <a:spAutoFit/>
          </a:bodyPr>
          <a:lstStyle/>
          <a:p>
            <a:pPr>
              <a:lnSpc>
                <a:spcPct val="100000"/>
              </a:lnSpc>
              <a:spcBef>
                <a:spcPts val="5"/>
              </a:spcBef>
            </a:pPr>
            <a:endParaRPr lang="en-CA" sz="1600" dirty="0">
              <a:latin typeface="Palatino Linotype"/>
              <a:cs typeface="Palatino Linotype"/>
            </a:endParaRPr>
          </a:p>
          <a:p>
            <a:pPr marL="0" marR="0">
              <a:lnSpc>
                <a:spcPct val="107000"/>
              </a:lnSpc>
              <a:spcBef>
                <a:spcPts val="0"/>
              </a:spcBef>
              <a:spcAft>
                <a:spcPts val="800"/>
              </a:spcAft>
            </a:pPr>
            <a:r>
              <a:rPr lang="en-US" sz="14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The data shows an increase in engagement from 67 students in 2020-21, to 100 students in 2022-23 (an increase of 33% over the course of three years). </a:t>
            </a:r>
          </a:p>
          <a:p>
            <a:pPr marL="0" marR="0">
              <a:lnSpc>
                <a:spcPct val="107000"/>
              </a:lnSpc>
              <a:spcBef>
                <a:spcPts val="0"/>
              </a:spcBef>
              <a:spcAft>
                <a:spcPts val="800"/>
              </a:spcAft>
            </a:pPr>
            <a:r>
              <a:rPr lang="en-US" sz="14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This increase in engagement has revealed that there are more struggling students than we had originally identified.  When you shine a light in the darkness, you see more of the need for interventions.</a:t>
            </a:r>
          </a:p>
          <a:p>
            <a:pPr marL="0" marR="0">
              <a:lnSpc>
                <a:spcPct val="107000"/>
              </a:lnSpc>
              <a:spcBef>
                <a:spcPts val="0"/>
              </a:spcBef>
              <a:spcAft>
                <a:spcPts val="800"/>
              </a:spcAft>
            </a:pPr>
            <a:r>
              <a:rPr lang="en-US" sz="14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The number of students who are "on track" has remained relatively stable over the three years. </a:t>
            </a:r>
          </a:p>
          <a:p>
            <a:pPr marL="0" marR="0">
              <a:lnSpc>
                <a:spcPct val="107000"/>
              </a:lnSpc>
              <a:spcBef>
                <a:spcPts val="0"/>
              </a:spcBef>
              <a:spcAft>
                <a:spcPts val="800"/>
              </a:spcAft>
            </a:pPr>
            <a:r>
              <a:rPr lang="en-US" sz="1400" dirty="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The number of students who are "emerging" significantly increased with the higher number of students engaging in the FSA. </a:t>
            </a:r>
          </a:p>
          <a:p>
            <a:pPr>
              <a:lnSpc>
                <a:spcPct val="100000"/>
              </a:lnSpc>
              <a:spcBef>
                <a:spcPts val="5"/>
              </a:spcBef>
            </a:pPr>
            <a:endParaRPr sz="1600" dirty="0">
              <a:latin typeface="Palatino Linotype"/>
              <a:cs typeface="Palatino Linotype"/>
            </a:endParaRPr>
          </a:p>
        </p:txBody>
      </p:sp>
      <p:sp>
        <p:nvSpPr>
          <p:cNvPr id="6" name="Rectangle 2">
            <a:extLst>
              <a:ext uri="{FF2B5EF4-FFF2-40B4-BE49-F238E27FC236}">
                <a16:creationId xmlns:a16="http://schemas.microsoft.com/office/drawing/2014/main" id="{B8EF406C-4C38-0DE6-12E2-DCD0CCF877E5}"/>
              </a:ext>
            </a:extLst>
          </p:cNvPr>
          <p:cNvSpPr>
            <a:spLocks noChangeArrowheads="1"/>
          </p:cNvSpPr>
          <p:nvPr/>
        </p:nvSpPr>
        <p:spPr bwMode="auto">
          <a:xfrm>
            <a:off x="5105400" y="473075"/>
            <a:ext cx="4914700" cy="38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descr="Chart, bar chart&#10;&#10;Description automatically generated">
            <a:extLst>
              <a:ext uri="{FF2B5EF4-FFF2-40B4-BE49-F238E27FC236}">
                <a16:creationId xmlns:a16="http://schemas.microsoft.com/office/drawing/2014/main" id="{1CE7338B-F39F-49EF-4137-E836679556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600200"/>
            <a:ext cx="6787793" cy="3962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3706" y="672083"/>
            <a:ext cx="4429442" cy="236600"/>
          </a:xfrm>
          <a:prstGeom prst="rect">
            <a:avLst/>
          </a:prstGeom>
        </p:spPr>
      </p:pic>
      <p:sp>
        <p:nvSpPr>
          <p:cNvPr id="3" name="object 3"/>
          <p:cNvSpPr/>
          <p:nvPr/>
        </p:nvSpPr>
        <p:spPr>
          <a:xfrm>
            <a:off x="5433059" y="773556"/>
            <a:ext cx="15875" cy="26034"/>
          </a:xfrm>
          <a:custGeom>
            <a:avLst/>
            <a:gdLst/>
            <a:ahLst/>
            <a:cxnLst/>
            <a:rect l="l" t="t" r="r" b="b"/>
            <a:pathLst>
              <a:path w="15875" h="26034">
                <a:moveTo>
                  <a:pt x="15493" y="0"/>
                </a:moveTo>
                <a:lnTo>
                  <a:pt x="0" y="0"/>
                </a:lnTo>
                <a:lnTo>
                  <a:pt x="0" y="25780"/>
                </a:lnTo>
                <a:lnTo>
                  <a:pt x="15493" y="25780"/>
                </a:lnTo>
                <a:lnTo>
                  <a:pt x="15493" y="0"/>
                </a:lnTo>
                <a:close/>
              </a:path>
            </a:pathLst>
          </a:custGeom>
          <a:solidFill>
            <a:srgbClr val="FFFFFF">
              <a:alpha val="58038"/>
            </a:srgbClr>
          </a:solidFill>
        </p:spPr>
        <p:txBody>
          <a:bodyPr wrap="square" lIns="0" tIns="0" rIns="0" bIns="0" rtlCol="0"/>
          <a:lstStyle/>
          <a:p>
            <a:endParaRPr/>
          </a:p>
        </p:txBody>
      </p:sp>
      <p:sp>
        <p:nvSpPr>
          <p:cNvPr id="4" name="object 4"/>
          <p:cNvSpPr/>
          <p:nvPr/>
        </p:nvSpPr>
        <p:spPr>
          <a:xfrm>
            <a:off x="5433059" y="878458"/>
            <a:ext cx="15875" cy="26034"/>
          </a:xfrm>
          <a:custGeom>
            <a:avLst/>
            <a:gdLst/>
            <a:ahLst/>
            <a:cxnLst/>
            <a:rect l="l" t="t" r="r" b="b"/>
            <a:pathLst>
              <a:path w="15875" h="26034">
                <a:moveTo>
                  <a:pt x="15493" y="0"/>
                </a:moveTo>
                <a:lnTo>
                  <a:pt x="0" y="0"/>
                </a:lnTo>
                <a:lnTo>
                  <a:pt x="0" y="25780"/>
                </a:lnTo>
                <a:lnTo>
                  <a:pt x="15493" y="25780"/>
                </a:lnTo>
                <a:lnTo>
                  <a:pt x="15493" y="0"/>
                </a:lnTo>
                <a:close/>
              </a:path>
            </a:pathLst>
          </a:custGeom>
          <a:solidFill>
            <a:srgbClr val="FFFFFF">
              <a:alpha val="58038"/>
            </a:srgbClr>
          </a:solidFill>
        </p:spPr>
        <p:txBody>
          <a:bodyPr wrap="square" lIns="0" tIns="0" rIns="0" bIns="0" rtlCol="0"/>
          <a:lstStyle/>
          <a:p>
            <a:endParaRPr/>
          </a:p>
        </p:txBody>
      </p:sp>
      <p:sp>
        <p:nvSpPr>
          <p:cNvPr id="5" name="object 5"/>
          <p:cNvSpPr txBox="1"/>
          <p:nvPr/>
        </p:nvSpPr>
        <p:spPr>
          <a:xfrm>
            <a:off x="707542" y="586866"/>
            <a:ext cx="148590" cy="1257935"/>
          </a:xfrm>
          <a:prstGeom prst="rect">
            <a:avLst/>
          </a:prstGeom>
        </p:spPr>
        <p:txBody>
          <a:bodyPr vert="horz" wrap="square" lIns="0" tIns="12700" rIns="0" bIns="0" rtlCol="0">
            <a:spAutoFit/>
          </a:bodyPr>
          <a:lstStyle/>
          <a:p>
            <a:pPr marL="12700">
              <a:lnSpc>
                <a:spcPct val="100000"/>
              </a:lnSpc>
              <a:spcBef>
                <a:spcPts val="100"/>
              </a:spcBef>
            </a:pPr>
            <a:r>
              <a:rPr sz="2400" b="1" spc="-295" dirty="0">
                <a:solidFill>
                  <a:srgbClr val="CE7E00"/>
                </a:solidFill>
                <a:latin typeface="Trebuchet MS"/>
                <a:cs typeface="Trebuchet MS"/>
              </a:rPr>
              <a:t>•</a:t>
            </a:r>
            <a:endParaRPr sz="2400">
              <a:latin typeface="Trebuchet MS"/>
              <a:cs typeface="Trebuchet MS"/>
            </a:endParaRPr>
          </a:p>
          <a:p>
            <a:pPr>
              <a:lnSpc>
                <a:spcPct val="100000"/>
              </a:lnSpc>
              <a:spcBef>
                <a:spcPts val="5"/>
              </a:spcBef>
            </a:pPr>
            <a:endParaRPr sz="3800">
              <a:latin typeface="Trebuchet MS"/>
              <a:cs typeface="Trebuchet MS"/>
            </a:endParaRPr>
          </a:p>
          <a:p>
            <a:pPr marL="12700">
              <a:lnSpc>
                <a:spcPct val="100000"/>
              </a:lnSpc>
              <a:spcBef>
                <a:spcPts val="5"/>
              </a:spcBef>
            </a:pPr>
            <a:r>
              <a:rPr sz="2000" b="1" spc="-245" dirty="0">
                <a:solidFill>
                  <a:srgbClr val="CE7E00"/>
                </a:solidFill>
                <a:latin typeface="Trebuchet MS"/>
                <a:cs typeface="Trebuchet MS"/>
              </a:rPr>
              <a:t>•</a:t>
            </a:r>
            <a:endParaRPr sz="2000">
              <a:latin typeface="Trebuchet MS"/>
              <a:cs typeface="Trebuchet MS"/>
            </a:endParaRPr>
          </a:p>
        </p:txBody>
      </p:sp>
      <p:pic>
        <p:nvPicPr>
          <p:cNvPr id="6" name="object 6"/>
          <p:cNvPicPr/>
          <p:nvPr/>
        </p:nvPicPr>
        <p:blipFill>
          <a:blip r:embed="rId3" cstate="print"/>
          <a:stretch>
            <a:fillRect/>
          </a:stretch>
        </p:blipFill>
        <p:spPr>
          <a:xfrm>
            <a:off x="962888" y="1590166"/>
            <a:ext cx="3590315" cy="248793"/>
          </a:xfrm>
          <a:prstGeom prst="rect">
            <a:avLst/>
          </a:prstGeom>
        </p:spPr>
      </p:pic>
      <p:pic>
        <p:nvPicPr>
          <p:cNvPr id="7" name="object 7"/>
          <p:cNvPicPr/>
          <p:nvPr/>
        </p:nvPicPr>
        <p:blipFill>
          <a:blip r:embed="rId4" cstate="print"/>
          <a:stretch>
            <a:fillRect/>
          </a:stretch>
        </p:blipFill>
        <p:spPr>
          <a:xfrm>
            <a:off x="952207" y="1894967"/>
            <a:ext cx="4460913" cy="252222"/>
          </a:xfrm>
          <a:prstGeom prst="rect">
            <a:avLst/>
          </a:prstGeom>
        </p:spPr>
      </p:pic>
      <p:pic>
        <p:nvPicPr>
          <p:cNvPr id="8" name="object 8"/>
          <p:cNvPicPr/>
          <p:nvPr/>
        </p:nvPicPr>
        <p:blipFill>
          <a:blip r:embed="rId5" cstate="print"/>
          <a:stretch>
            <a:fillRect/>
          </a:stretch>
        </p:blipFill>
        <p:spPr>
          <a:xfrm>
            <a:off x="953947" y="2199767"/>
            <a:ext cx="4468698" cy="252222"/>
          </a:xfrm>
          <a:prstGeom prst="rect">
            <a:avLst/>
          </a:prstGeom>
        </p:spPr>
      </p:pic>
      <p:pic>
        <p:nvPicPr>
          <p:cNvPr id="9" name="object 9"/>
          <p:cNvPicPr/>
          <p:nvPr/>
        </p:nvPicPr>
        <p:blipFill>
          <a:blip r:embed="rId6" cstate="print"/>
          <a:stretch>
            <a:fillRect/>
          </a:stretch>
        </p:blipFill>
        <p:spPr>
          <a:xfrm>
            <a:off x="961529" y="2504567"/>
            <a:ext cx="929627" cy="194183"/>
          </a:xfrm>
          <a:prstGeom prst="rect">
            <a:avLst/>
          </a:prstGeom>
        </p:spPr>
      </p:pic>
      <p:sp>
        <p:nvSpPr>
          <p:cNvPr id="10" name="object 10"/>
          <p:cNvSpPr txBox="1"/>
          <p:nvPr/>
        </p:nvSpPr>
        <p:spPr>
          <a:xfrm>
            <a:off x="707542" y="2861310"/>
            <a:ext cx="128270" cy="330835"/>
          </a:xfrm>
          <a:prstGeom prst="rect">
            <a:avLst/>
          </a:prstGeom>
        </p:spPr>
        <p:txBody>
          <a:bodyPr vert="horz" wrap="square" lIns="0" tIns="13335" rIns="0" bIns="0" rtlCol="0">
            <a:spAutoFit/>
          </a:bodyPr>
          <a:lstStyle/>
          <a:p>
            <a:pPr marL="12700">
              <a:lnSpc>
                <a:spcPct val="100000"/>
              </a:lnSpc>
              <a:spcBef>
                <a:spcPts val="105"/>
              </a:spcBef>
            </a:pPr>
            <a:r>
              <a:rPr sz="2000" b="1" spc="-245" dirty="0">
                <a:solidFill>
                  <a:srgbClr val="CE7E00"/>
                </a:solidFill>
                <a:latin typeface="Trebuchet MS"/>
                <a:cs typeface="Trebuchet MS"/>
              </a:rPr>
              <a:t>•</a:t>
            </a:r>
            <a:endParaRPr sz="2000">
              <a:latin typeface="Trebuchet MS"/>
              <a:cs typeface="Trebuchet MS"/>
            </a:endParaRPr>
          </a:p>
        </p:txBody>
      </p:sp>
      <p:pic>
        <p:nvPicPr>
          <p:cNvPr id="11" name="object 11"/>
          <p:cNvPicPr/>
          <p:nvPr/>
        </p:nvPicPr>
        <p:blipFill>
          <a:blip r:embed="rId7" cstate="print"/>
          <a:stretch>
            <a:fillRect/>
          </a:stretch>
        </p:blipFill>
        <p:spPr>
          <a:xfrm>
            <a:off x="950341" y="3242182"/>
            <a:ext cx="3993388" cy="248792"/>
          </a:xfrm>
          <a:prstGeom prst="rect">
            <a:avLst/>
          </a:prstGeom>
        </p:spPr>
      </p:pic>
      <p:pic>
        <p:nvPicPr>
          <p:cNvPr id="12" name="object 12"/>
          <p:cNvPicPr/>
          <p:nvPr/>
        </p:nvPicPr>
        <p:blipFill>
          <a:blip r:embed="rId8" cstate="print"/>
          <a:stretch>
            <a:fillRect/>
          </a:stretch>
        </p:blipFill>
        <p:spPr>
          <a:xfrm>
            <a:off x="954443" y="2937382"/>
            <a:ext cx="4115142" cy="252221"/>
          </a:xfrm>
          <a:prstGeom prst="rect">
            <a:avLst/>
          </a:prstGeom>
        </p:spPr>
      </p:pic>
      <p:pic>
        <p:nvPicPr>
          <p:cNvPr id="13" name="object 13"/>
          <p:cNvPicPr/>
          <p:nvPr/>
        </p:nvPicPr>
        <p:blipFill>
          <a:blip r:embed="rId9" cstate="print"/>
          <a:stretch>
            <a:fillRect/>
          </a:stretch>
        </p:blipFill>
        <p:spPr>
          <a:xfrm>
            <a:off x="959040" y="3550030"/>
            <a:ext cx="4570285" cy="245745"/>
          </a:xfrm>
          <a:prstGeom prst="rect">
            <a:avLst/>
          </a:prstGeom>
        </p:spPr>
      </p:pic>
      <p:pic>
        <p:nvPicPr>
          <p:cNvPr id="14" name="object 14"/>
          <p:cNvPicPr/>
          <p:nvPr/>
        </p:nvPicPr>
        <p:blipFill>
          <a:blip r:embed="rId10" cstate="print"/>
          <a:stretch>
            <a:fillRect/>
          </a:stretch>
        </p:blipFill>
        <p:spPr>
          <a:xfrm>
            <a:off x="959789" y="3851783"/>
            <a:ext cx="4089095" cy="248793"/>
          </a:xfrm>
          <a:prstGeom prst="rect">
            <a:avLst/>
          </a:prstGeom>
        </p:spPr>
      </p:pic>
      <p:pic>
        <p:nvPicPr>
          <p:cNvPr id="15" name="object 15"/>
          <p:cNvPicPr/>
          <p:nvPr/>
        </p:nvPicPr>
        <p:blipFill>
          <a:blip r:embed="rId11" cstate="print"/>
          <a:stretch>
            <a:fillRect/>
          </a:stretch>
        </p:blipFill>
        <p:spPr>
          <a:xfrm>
            <a:off x="962647" y="4156583"/>
            <a:ext cx="3966222" cy="248793"/>
          </a:xfrm>
          <a:prstGeom prst="rect">
            <a:avLst/>
          </a:prstGeom>
        </p:spPr>
      </p:pic>
      <p:pic>
        <p:nvPicPr>
          <p:cNvPr id="16" name="object 16"/>
          <p:cNvPicPr/>
          <p:nvPr/>
        </p:nvPicPr>
        <p:blipFill>
          <a:blip r:embed="rId12" cstate="print"/>
          <a:stretch>
            <a:fillRect/>
          </a:stretch>
        </p:blipFill>
        <p:spPr>
          <a:xfrm>
            <a:off x="959040" y="4461383"/>
            <a:ext cx="2621089" cy="498983"/>
          </a:xfrm>
          <a:prstGeom prst="rect">
            <a:avLst/>
          </a:prstGeom>
        </p:spPr>
      </p:pic>
      <p:pic>
        <p:nvPicPr>
          <p:cNvPr id="17" name="object 17"/>
          <p:cNvPicPr/>
          <p:nvPr/>
        </p:nvPicPr>
        <p:blipFill>
          <a:blip r:embed="rId13" cstate="print"/>
          <a:stretch>
            <a:fillRect/>
          </a:stretch>
        </p:blipFill>
        <p:spPr>
          <a:xfrm>
            <a:off x="3670172" y="4461383"/>
            <a:ext cx="1195831" cy="194183"/>
          </a:xfrm>
          <a:prstGeom prst="rect">
            <a:avLst/>
          </a:prstGeom>
        </p:spPr>
      </p:pic>
      <p:grpSp>
        <p:nvGrpSpPr>
          <p:cNvPr id="18" name="object 18"/>
          <p:cNvGrpSpPr/>
          <p:nvPr/>
        </p:nvGrpSpPr>
        <p:grpSpPr>
          <a:xfrm>
            <a:off x="6400800" y="0"/>
            <a:ext cx="5791200" cy="6858000"/>
            <a:chOff x="6400800" y="0"/>
            <a:chExt cx="5791200" cy="6858000"/>
          </a:xfrm>
        </p:grpSpPr>
        <p:sp>
          <p:nvSpPr>
            <p:cNvPr id="19" name="object 19"/>
            <p:cNvSpPr/>
            <p:nvPr/>
          </p:nvSpPr>
          <p:spPr>
            <a:xfrm>
              <a:off x="6400800" y="0"/>
              <a:ext cx="5791200" cy="6858000"/>
            </a:xfrm>
            <a:custGeom>
              <a:avLst/>
              <a:gdLst/>
              <a:ahLst/>
              <a:cxnLst/>
              <a:rect l="l" t="t" r="r" b="b"/>
              <a:pathLst>
                <a:path w="5791200" h="6858000">
                  <a:moveTo>
                    <a:pt x="5791200" y="0"/>
                  </a:moveTo>
                  <a:lnTo>
                    <a:pt x="14477" y="0"/>
                  </a:lnTo>
                  <a:lnTo>
                    <a:pt x="14986" y="215010"/>
                  </a:lnTo>
                  <a:lnTo>
                    <a:pt x="12889" y="2684777"/>
                  </a:lnTo>
                  <a:lnTo>
                    <a:pt x="15089" y="3183541"/>
                  </a:lnTo>
                  <a:lnTo>
                    <a:pt x="18021" y="3478880"/>
                  </a:lnTo>
                  <a:lnTo>
                    <a:pt x="21566" y="3697225"/>
                  </a:lnTo>
                  <a:lnTo>
                    <a:pt x="25222" y="3851240"/>
                  </a:lnTo>
                  <a:lnTo>
                    <a:pt x="28491" y="3953541"/>
                  </a:lnTo>
                  <a:lnTo>
                    <a:pt x="32244" y="4043692"/>
                  </a:lnTo>
                  <a:lnTo>
                    <a:pt x="35030" y="4096674"/>
                  </a:lnTo>
                  <a:lnTo>
                    <a:pt x="38054" y="4143705"/>
                  </a:lnTo>
                  <a:lnTo>
                    <a:pt x="41324" y="4184563"/>
                  </a:lnTo>
                  <a:lnTo>
                    <a:pt x="46712" y="4233794"/>
                  </a:lnTo>
                  <a:lnTo>
                    <a:pt x="53090" y="4271485"/>
                  </a:lnTo>
                  <a:lnTo>
                    <a:pt x="57088" y="4298407"/>
                  </a:lnTo>
                  <a:lnTo>
                    <a:pt x="63783" y="4358886"/>
                  </a:lnTo>
                  <a:lnTo>
                    <a:pt x="68843" y="4427679"/>
                  </a:lnTo>
                  <a:lnTo>
                    <a:pt x="72382" y="4504152"/>
                  </a:lnTo>
                  <a:lnTo>
                    <a:pt x="73618" y="4545068"/>
                  </a:lnTo>
                  <a:lnTo>
                    <a:pt x="74517" y="4587666"/>
                  </a:lnTo>
                  <a:lnTo>
                    <a:pt x="75094" y="4631865"/>
                  </a:lnTo>
                  <a:lnTo>
                    <a:pt x="75363" y="4677586"/>
                  </a:lnTo>
                  <a:lnTo>
                    <a:pt x="75339" y="4724749"/>
                  </a:lnTo>
                  <a:lnTo>
                    <a:pt x="74468" y="4823085"/>
                  </a:lnTo>
                  <a:lnTo>
                    <a:pt x="72598" y="4926235"/>
                  </a:lnTo>
                  <a:lnTo>
                    <a:pt x="69844" y="5033564"/>
                  </a:lnTo>
                  <a:lnTo>
                    <a:pt x="66322" y="5144435"/>
                  </a:lnTo>
                  <a:lnTo>
                    <a:pt x="59851" y="5315990"/>
                  </a:lnTo>
                  <a:lnTo>
                    <a:pt x="52303" y="5491936"/>
                  </a:lnTo>
                  <a:lnTo>
                    <a:pt x="21717" y="6139917"/>
                  </a:lnTo>
                  <a:lnTo>
                    <a:pt x="12064" y="6362339"/>
                  </a:lnTo>
                  <a:lnTo>
                    <a:pt x="6251" y="6519520"/>
                  </a:lnTo>
                  <a:lnTo>
                    <a:pt x="3271" y="6618526"/>
                  </a:lnTo>
                  <a:lnTo>
                    <a:pt x="1142" y="6712165"/>
                  </a:lnTo>
                  <a:lnTo>
                    <a:pt x="0" y="6857999"/>
                  </a:lnTo>
                  <a:lnTo>
                    <a:pt x="5791200" y="6857999"/>
                  </a:lnTo>
                  <a:lnTo>
                    <a:pt x="5791200" y="0"/>
                  </a:lnTo>
                  <a:close/>
                </a:path>
              </a:pathLst>
            </a:custGeom>
            <a:solidFill>
              <a:srgbClr val="0A2827"/>
            </a:solidFill>
          </p:spPr>
          <p:txBody>
            <a:bodyPr wrap="square" lIns="0" tIns="0" rIns="0" bIns="0" rtlCol="0"/>
            <a:lstStyle/>
            <a:p>
              <a:endParaRPr/>
            </a:p>
          </p:txBody>
        </p:sp>
        <p:pic>
          <p:nvPicPr>
            <p:cNvPr id="20" name="object 20"/>
            <p:cNvPicPr/>
            <p:nvPr/>
          </p:nvPicPr>
          <p:blipFill>
            <a:blip r:embed="rId14" cstate="print"/>
            <a:stretch>
              <a:fillRect/>
            </a:stretch>
          </p:blipFill>
          <p:spPr>
            <a:xfrm>
              <a:off x="7176516" y="1786127"/>
              <a:ext cx="4283964" cy="327660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172835" cy="6858000"/>
          </a:xfrm>
          <a:custGeom>
            <a:avLst/>
            <a:gdLst/>
            <a:ahLst/>
            <a:cxnLst/>
            <a:rect l="l" t="t" r="r" b="b"/>
            <a:pathLst>
              <a:path w="6172835" h="6858000">
                <a:moveTo>
                  <a:pt x="6168009" y="0"/>
                </a:moveTo>
                <a:lnTo>
                  <a:pt x="0" y="0"/>
                </a:lnTo>
                <a:lnTo>
                  <a:pt x="0" y="6857999"/>
                </a:lnTo>
                <a:lnTo>
                  <a:pt x="3195701" y="6857999"/>
                </a:lnTo>
                <a:lnTo>
                  <a:pt x="3246660" y="6841397"/>
                </a:lnTo>
                <a:lnTo>
                  <a:pt x="3296731" y="6824671"/>
                </a:lnTo>
                <a:lnTo>
                  <a:pt x="3345939" y="6807781"/>
                </a:lnTo>
                <a:lnTo>
                  <a:pt x="3394312" y="6790689"/>
                </a:lnTo>
                <a:lnTo>
                  <a:pt x="3441879" y="6773353"/>
                </a:lnTo>
                <a:lnTo>
                  <a:pt x="3488667" y="6755734"/>
                </a:lnTo>
                <a:lnTo>
                  <a:pt x="3534702" y="6737792"/>
                </a:lnTo>
                <a:lnTo>
                  <a:pt x="3580014" y="6719489"/>
                </a:lnTo>
                <a:lnTo>
                  <a:pt x="3624629" y="6700782"/>
                </a:lnTo>
                <a:lnTo>
                  <a:pt x="3668575" y="6681635"/>
                </a:lnTo>
                <a:lnTo>
                  <a:pt x="3711880" y="6662005"/>
                </a:lnTo>
                <a:lnTo>
                  <a:pt x="3754571" y="6641854"/>
                </a:lnTo>
                <a:lnTo>
                  <a:pt x="3796676" y="6621141"/>
                </a:lnTo>
                <a:lnTo>
                  <a:pt x="3838222" y="6599828"/>
                </a:lnTo>
                <a:lnTo>
                  <a:pt x="3879237" y="6577874"/>
                </a:lnTo>
                <a:lnTo>
                  <a:pt x="3919749" y="6555240"/>
                </a:lnTo>
                <a:lnTo>
                  <a:pt x="3959785" y="6531885"/>
                </a:lnTo>
                <a:lnTo>
                  <a:pt x="3999372" y="6507770"/>
                </a:lnTo>
                <a:lnTo>
                  <a:pt x="4038539" y="6482855"/>
                </a:lnTo>
                <a:lnTo>
                  <a:pt x="4077313" y="6457101"/>
                </a:lnTo>
                <a:lnTo>
                  <a:pt x="4115721" y="6430468"/>
                </a:lnTo>
                <a:lnTo>
                  <a:pt x="4153792" y="6402915"/>
                </a:lnTo>
                <a:lnTo>
                  <a:pt x="4191552" y="6374404"/>
                </a:lnTo>
                <a:lnTo>
                  <a:pt x="4229029" y="6344894"/>
                </a:lnTo>
                <a:lnTo>
                  <a:pt x="4266251" y="6314346"/>
                </a:lnTo>
                <a:lnTo>
                  <a:pt x="4303245" y="6282719"/>
                </a:lnTo>
                <a:lnTo>
                  <a:pt x="4340040" y="6249975"/>
                </a:lnTo>
                <a:lnTo>
                  <a:pt x="4376662" y="6216073"/>
                </a:lnTo>
                <a:lnTo>
                  <a:pt x="4413139" y="6180974"/>
                </a:lnTo>
                <a:lnTo>
                  <a:pt x="4449499" y="6144638"/>
                </a:lnTo>
                <a:lnTo>
                  <a:pt x="4485769" y="6107025"/>
                </a:lnTo>
                <a:lnTo>
                  <a:pt x="4521978" y="6068095"/>
                </a:lnTo>
                <a:lnTo>
                  <a:pt x="4558151" y="6027808"/>
                </a:lnTo>
                <a:lnTo>
                  <a:pt x="4594318" y="5986126"/>
                </a:lnTo>
                <a:lnTo>
                  <a:pt x="4630506" y="5943007"/>
                </a:lnTo>
                <a:lnTo>
                  <a:pt x="4666742" y="5898413"/>
                </a:lnTo>
                <a:lnTo>
                  <a:pt x="4691912" y="5866710"/>
                </a:lnTo>
                <a:lnTo>
                  <a:pt x="4717197" y="5834387"/>
                </a:lnTo>
                <a:lnTo>
                  <a:pt x="4742580" y="5801450"/>
                </a:lnTo>
                <a:lnTo>
                  <a:pt x="4768048" y="5767908"/>
                </a:lnTo>
                <a:lnTo>
                  <a:pt x="4793587" y="5733768"/>
                </a:lnTo>
                <a:lnTo>
                  <a:pt x="4819181" y="5699038"/>
                </a:lnTo>
                <a:lnTo>
                  <a:pt x="4844816" y="5663725"/>
                </a:lnTo>
                <a:lnTo>
                  <a:pt x="4870479" y="5627836"/>
                </a:lnTo>
                <a:lnTo>
                  <a:pt x="4896153" y="5591379"/>
                </a:lnTo>
                <a:lnTo>
                  <a:pt x="4921826" y="5554362"/>
                </a:lnTo>
                <a:lnTo>
                  <a:pt x="4947482" y="5516792"/>
                </a:lnTo>
                <a:lnTo>
                  <a:pt x="4973108" y="5478677"/>
                </a:lnTo>
                <a:lnTo>
                  <a:pt x="4998688" y="5440023"/>
                </a:lnTo>
                <a:lnTo>
                  <a:pt x="5024208" y="5400840"/>
                </a:lnTo>
                <a:lnTo>
                  <a:pt x="5049654" y="5361134"/>
                </a:lnTo>
                <a:lnTo>
                  <a:pt x="5075012" y="5320912"/>
                </a:lnTo>
                <a:lnTo>
                  <a:pt x="5100266" y="5280183"/>
                </a:lnTo>
                <a:lnTo>
                  <a:pt x="5125403" y="5238953"/>
                </a:lnTo>
                <a:lnTo>
                  <a:pt x="5150409" y="5197231"/>
                </a:lnTo>
                <a:lnTo>
                  <a:pt x="5175267" y="5155023"/>
                </a:lnTo>
                <a:lnTo>
                  <a:pt x="5199965" y="5112338"/>
                </a:lnTo>
                <a:lnTo>
                  <a:pt x="5224488" y="5069183"/>
                </a:lnTo>
                <a:lnTo>
                  <a:pt x="5248821" y="5025565"/>
                </a:lnTo>
                <a:lnTo>
                  <a:pt x="5272950" y="4981492"/>
                </a:lnTo>
                <a:lnTo>
                  <a:pt x="5296860" y="4936972"/>
                </a:lnTo>
                <a:lnTo>
                  <a:pt x="5320538" y="4892011"/>
                </a:lnTo>
                <a:lnTo>
                  <a:pt x="5343967" y="4846618"/>
                </a:lnTo>
                <a:lnTo>
                  <a:pt x="5367136" y="4800800"/>
                </a:lnTo>
                <a:lnTo>
                  <a:pt x="5390027" y="4754564"/>
                </a:lnTo>
                <a:lnTo>
                  <a:pt x="5412628" y="4707918"/>
                </a:lnTo>
                <a:lnTo>
                  <a:pt x="5434924" y="4660870"/>
                </a:lnTo>
                <a:lnTo>
                  <a:pt x="5456900" y="4613427"/>
                </a:lnTo>
                <a:lnTo>
                  <a:pt x="5478543" y="4565596"/>
                </a:lnTo>
                <a:lnTo>
                  <a:pt x="5499836" y="4517386"/>
                </a:lnTo>
                <a:lnTo>
                  <a:pt x="5520767" y="4468803"/>
                </a:lnTo>
                <a:lnTo>
                  <a:pt x="5541321" y="4419856"/>
                </a:lnTo>
                <a:lnTo>
                  <a:pt x="5561482" y="4370551"/>
                </a:lnTo>
                <a:lnTo>
                  <a:pt x="5581238" y="4320896"/>
                </a:lnTo>
                <a:lnTo>
                  <a:pt x="5600573" y="4270899"/>
                </a:lnTo>
                <a:lnTo>
                  <a:pt x="5619472" y="4220567"/>
                </a:lnTo>
                <a:lnTo>
                  <a:pt x="5637922" y="4169908"/>
                </a:lnTo>
                <a:lnTo>
                  <a:pt x="5655908" y="4118929"/>
                </a:lnTo>
                <a:lnTo>
                  <a:pt x="5673416" y="4067638"/>
                </a:lnTo>
                <a:lnTo>
                  <a:pt x="5690431" y="4016042"/>
                </a:lnTo>
                <a:lnTo>
                  <a:pt x="5706938" y="3964149"/>
                </a:lnTo>
                <a:lnTo>
                  <a:pt x="5722924" y="3911967"/>
                </a:lnTo>
                <a:lnTo>
                  <a:pt x="5738374" y="3859502"/>
                </a:lnTo>
                <a:lnTo>
                  <a:pt x="5753273" y="3806763"/>
                </a:lnTo>
                <a:lnTo>
                  <a:pt x="5767607" y="3753757"/>
                </a:lnTo>
                <a:lnTo>
                  <a:pt x="5781362" y="3700491"/>
                </a:lnTo>
                <a:lnTo>
                  <a:pt x="5794522" y="3646973"/>
                </a:lnTo>
                <a:lnTo>
                  <a:pt x="5815900" y="3554533"/>
                </a:lnTo>
                <a:lnTo>
                  <a:pt x="5934232" y="3046399"/>
                </a:lnTo>
                <a:lnTo>
                  <a:pt x="5957857" y="2940510"/>
                </a:lnTo>
                <a:lnTo>
                  <a:pt x="5980689" y="2833676"/>
                </a:lnTo>
                <a:lnTo>
                  <a:pt x="5995429" y="2761483"/>
                </a:lnTo>
                <a:lnTo>
                  <a:pt x="6009755" y="2688204"/>
                </a:lnTo>
                <a:lnTo>
                  <a:pt x="6023644" y="2613570"/>
                </a:lnTo>
                <a:lnTo>
                  <a:pt x="6037071" y="2537316"/>
                </a:lnTo>
                <a:lnTo>
                  <a:pt x="6050012" y="2459173"/>
                </a:lnTo>
                <a:lnTo>
                  <a:pt x="6062442" y="2378876"/>
                </a:lnTo>
                <a:lnTo>
                  <a:pt x="6074337" y="2296156"/>
                </a:lnTo>
                <a:lnTo>
                  <a:pt x="6085674" y="2210748"/>
                </a:lnTo>
                <a:lnTo>
                  <a:pt x="6096427" y="2122384"/>
                </a:lnTo>
                <a:lnTo>
                  <a:pt x="6106572" y="2030798"/>
                </a:lnTo>
                <a:lnTo>
                  <a:pt x="6116086" y="1935722"/>
                </a:lnTo>
                <a:lnTo>
                  <a:pt x="6124943" y="1836890"/>
                </a:lnTo>
                <a:lnTo>
                  <a:pt x="6129118" y="1785981"/>
                </a:lnTo>
                <a:lnTo>
                  <a:pt x="6133120" y="1734034"/>
                </a:lnTo>
                <a:lnTo>
                  <a:pt x="6136945" y="1681014"/>
                </a:lnTo>
                <a:lnTo>
                  <a:pt x="6140592" y="1626888"/>
                </a:lnTo>
                <a:lnTo>
                  <a:pt x="6144056" y="1571622"/>
                </a:lnTo>
                <a:lnTo>
                  <a:pt x="6147335" y="1515184"/>
                </a:lnTo>
                <a:lnTo>
                  <a:pt x="6150425" y="1457540"/>
                </a:lnTo>
                <a:lnTo>
                  <a:pt x="6153324" y="1398657"/>
                </a:lnTo>
                <a:lnTo>
                  <a:pt x="6156029" y="1338500"/>
                </a:lnTo>
                <a:lnTo>
                  <a:pt x="6160843" y="1214236"/>
                </a:lnTo>
                <a:lnTo>
                  <a:pt x="6164843" y="1084479"/>
                </a:lnTo>
                <a:lnTo>
                  <a:pt x="6168004" y="948965"/>
                </a:lnTo>
                <a:lnTo>
                  <a:pt x="6170303" y="807425"/>
                </a:lnTo>
                <a:lnTo>
                  <a:pt x="6171715" y="659592"/>
                </a:lnTo>
                <a:lnTo>
                  <a:pt x="6172216" y="505200"/>
                </a:lnTo>
                <a:lnTo>
                  <a:pt x="6171782" y="343982"/>
                </a:lnTo>
                <a:lnTo>
                  <a:pt x="6170387" y="175671"/>
                </a:lnTo>
                <a:lnTo>
                  <a:pt x="6168009" y="0"/>
                </a:lnTo>
                <a:close/>
              </a:path>
            </a:pathLst>
          </a:custGeom>
          <a:solidFill>
            <a:srgbClr val="0A2827"/>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35" dirty="0"/>
              <a:t>Strategies</a:t>
            </a:r>
            <a:r>
              <a:rPr spc="45" dirty="0"/>
              <a:t> </a:t>
            </a:r>
            <a:r>
              <a:rPr spc="60" dirty="0"/>
              <a:t>.</a:t>
            </a:r>
            <a:r>
              <a:rPr spc="55" dirty="0"/>
              <a:t> </a:t>
            </a:r>
            <a:r>
              <a:rPr spc="60" dirty="0"/>
              <a:t>.</a:t>
            </a:r>
            <a:r>
              <a:rPr spc="75" dirty="0"/>
              <a:t> </a:t>
            </a:r>
            <a:r>
              <a:rPr spc="10" dirty="0"/>
              <a:t>.</a:t>
            </a:r>
          </a:p>
        </p:txBody>
      </p:sp>
      <p:pic>
        <p:nvPicPr>
          <p:cNvPr id="4" name="object 4"/>
          <p:cNvPicPr/>
          <p:nvPr/>
        </p:nvPicPr>
        <p:blipFill>
          <a:blip r:embed="rId2" cstate="print"/>
          <a:stretch>
            <a:fillRect/>
          </a:stretch>
        </p:blipFill>
        <p:spPr>
          <a:xfrm>
            <a:off x="271272" y="1716023"/>
            <a:ext cx="5015484" cy="3147060"/>
          </a:xfrm>
          <a:prstGeom prst="rect">
            <a:avLst/>
          </a:prstGeom>
        </p:spPr>
      </p:pic>
      <p:sp>
        <p:nvSpPr>
          <p:cNvPr id="5" name="object 5"/>
          <p:cNvSpPr txBox="1"/>
          <p:nvPr/>
        </p:nvSpPr>
        <p:spPr>
          <a:xfrm>
            <a:off x="6582282" y="279653"/>
            <a:ext cx="113030" cy="285115"/>
          </a:xfrm>
          <a:prstGeom prst="rect">
            <a:avLst/>
          </a:prstGeom>
        </p:spPr>
        <p:txBody>
          <a:bodyPr vert="horz" wrap="square" lIns="0" tIns="12700" rIns="0" bIns="0" rtlCol="0">
            <a:spAutoFit/>
          </a:bodyPr>
          <a:lstStyle/>
          <a:p>
            <a:pPr marL="12700">
              <a:lnSpc>
                <a:spcPct val="100000"/>
              </a:lnSpc>
              <a:spcBef>
                <a:spcPts val="100"/>
              </a:spcBef>
            </a:pPr>
            <a:r>
              <a:rPr sz="1700" b="1" spc="-210" dirty="0">
                <a:solidFill>
                  <a:srgbClr val="CE7E00"/>
                </a:solidFill>
                <a:latin typeface="Trebuchet MS"/>
                <a:cs typeface="Trebuchet MS"/>
              </a:rPr>
              <a:t>•</a:t>
            </a:r>
            <a:endParaRPr sz="1700">
              <a:latin typeface="Trebuchet MS"/>
              <a:cs typeface="Trebuchet MS"/>
            </a:endParaRPr>
          </a:p>
        </p:txBody>
      </p:sp>
      <p:pic>
        <p:nvPicPr>
          <p:cNvPr id="6" name="object 6"/>
          <p:cNvPicPr/>
          <p:nvPr/>
        </p:nvPicPr>
        <p:blipFill>
          <a:blip r:embed="rId3" cstate="print"/>
          <a:stretch>
            <a:fillRect/>
          </a:stretch>
        </p:blipFill>
        <p:spPr>
          <a:xfrm>
            <a:off x="6833869" y="346709"/>
            <a:ext cx="4088129" cy="165227"/>
          </a:xfrm>
          <a:prstGeom prst="rect">
            <a:avLst/>
          </a:prstGeom>
        </p:spPr>
      </p:pic>
      <p:pic>
        <p:nvPicPr>
          <p:cNvPr id="7" name="object 7"/>
          <p:cNvPicPr/>
          <p:nvPr/>
        </p:nvPicPr>
        <p:blipFill>
          <a:blip r:embed="rId4" cstate="print"/>
          <a:stretch>
            <a:fillRect/>
          </a:stretch>
        </p:blipFill>
        <p:spPr>
          <a:xfrm>
            <a:off x="6824853" y="631698"/>
            <a:ext cx="4536058" cy="214502"/>
          </a:xfrm>
          <a:prstGeom prst="rect">
            <a:avLst/>
          </a:prstGeom>
        </p:spPr>
      </p:pic>
      <p:sp>
        <p:nvSpPr>
          <p:cNvPr id="8" name="object 8"/>
          <p:cNvSpPr txBox="1"/>
          <p:nvPr/>
        </p:nvSpPr>
        <p:spPr>
          <a:xfrm>
            <a:off x="6582282" y="1287271"/>
            <a:ext cx="113030" cy="285115"/>
          </a:xfrm>
          <a:prstGeom prst="rect">
            <a:avLst/>
          </a:prstGeom>
        </p:spPr>
        <p:txBody>
          <a:bodyPr vert="horz" wrap="square" lIns="0" tIns="13335" rIns="0" bIns="0" rtlCol="0">
            <a:spAutoFit/>
          </a:bodyPr>
          <a:lstStyle/>
          <a:p>
            <a:pPr marL="12700">
              <a:lnSpc>
                <a:spcPct val="100000"/>
              </a:lnSpc>
              <a:spcBef>
                <a:spcPts val="105"/>
              </a:spcBef>
            </a:pPr>
            <a:r>
              <a:rPr sz="1700" b="1" spc="-210" dirty="0">
                <a:solidFill>
                  <a:srgbClr val="CE7E00"/>
                </a:solidFill>
                <a:latin typeface="Trebuchet MS"/>
                <a:cs typeface="Trebuchet MS"/>
              </a:rPr>
              <a:t>•</a:t>
            </a:r>
            <a:endParaRPr sz="1700">
              <a:latin typeface="Trebuchet MS"/>
              <a:cs typeface="Trebuchet MS"/>
            </a:endParaRPr>
          </a:p>
        </p:txBody>
      </p:sp>
      <p:pic>
        <p:nvPicPr>
          <p:cNvPr id="9" name="object 9"/>
          <p:cNvPicPr/>
          <p:nvPr/>
        </p:nvPicPr>
        <p:blipFill>
          <a:blip r:embed="rId5" cstate="print"/>
          <a:stretch>
            <a:fillRect/>
          </a:stretch>
        </p:blipFill>
        <p:spPr>
          <a:xfrm>
            <a:off x="6835013" y="1354074"/>
            <a:ext cx="4498466" cy="214502"/>
          </a:xfrm>
          <a:prstGeom prst="rect">
            <a:avLst/>
          </a:prstGeom>
        </p:spPr>
      </p:pic>
      <p:pic>
        <p:nvPicPr>
          <p:cNvPr id="10" name="object 10"/>
          <p:cNvPicPr/>
          <p:nvPr/>
        </p:nvPicPr>
        <p:blipFill>
          <a:blip r:embed="rId6" cstate="print"/>
          <a:stretch>
            <a:fillRect/>
          </a:stretch>
        </p:blipFill>
        <p:spPr>
          <a:xfrm>
            <a:off x="6833869" y="1639061"/>
            <a:ext cx="4091304" cy="211709"/>
          </a:xfrm>
          <a:prstGeom prst="rect">
            <a:avLst/>
          </a:prstGeom>
        </p:spPr>
      </p:pic>
      <p:sp>
        <p:nvSpPr>
          <p:cNvPr id="11" name="object 11"/>
          <p:cNvSpPr/>
          <p:nvPr/>
        </p:nvSpPr>
        <p:spPr>
          <a:xfrm>
            <a:off x="6828281" y="1924050"/>
            <a:ext cx="509270" cy="165735"/>
          </a:xfrm>
          <a:custGeom>
            <a:avLst/>
            <a:gdLst/>
            <a:ahLst/>
            <a:cxnLst/>
            <a:rect l="l" t="t" r="r" b="b"/>
            <a:pathLst>
              <a:path w="509270" h="165735">
                <a:moveTo>
                  <a:pt x="51181" y="151384"/>
                </a:moveTo>
                <a:lnTo>
                  <a:pt x="0" y="151384"/>
                </a:lnTo>
                <a:lnTo>
                  <a:pt x="0" y="161925"/>
                </a:lnTo>
                <a:lnTo>
                  <a:pt x="51181" y="161925"/>
                </a:lnTo>
                <a:lnTo>
                  <a:pt x="51181" y="151384"/>
                </a:lnTo>
                <a:close/>
              </a:path>
              <a:path w="509270" h="165735">
                <a:moveTo>
                  <a:pt x="112775" y="151384"/>
                </a:moveTo>
                <a:lnTo>
                  <a:pt x="60706" y="151384"/>
                </a:lnTo>
                <a:lnTo>
                  <a:pt x="60706" y="161925"/>
                </a:lnTo>
                <a:lnTo>
                  <a:pt x="112775" y="161925"/>
                </a:lnTo>
                <a:lnTo>
                  <a:pt x="112775" y="151384"/>
                </a:lnTo>
                <a:close/>
              </a:path>
              <a:path w="509270" h="165735">
                <a:moveTo>
                  <a:pt x="29337" y="61595"/>
                </a:moveTo>
                <a:lnTo>
                  <a:pt x="17145" y="61595"/>
                </a:lnTo>
                <a:lnTo>
                  <a:pt x="17145" y="151384"/>
                </a:lnTo>
                <a:lnTo>
                  <a:pt x="29337" y="151384"/>
                </a:lnTo>
                <a:lnTo>
                  <a:pt x="29337" y="61595"/>
                </a:lnTo>
                <a:close/>
              </a:path>
              <a:path w="509270" h="165735">
                <a:moveTo>
                  <a:pt x="92837" y="2666"/>
                </a:moveTo>
                <a:lnTo>
                  <a:pt x="60578" y="2666"/>
                </a:lnTo>
                <a:lnTo>
                  <a:pt x="60578" y="5087"/>
                </a:lnTo>
                <a:lnTo>
                  <a:pt x="61499" y="5603"/>
                </a:lnTo>
                <a:lnTo>
                  <a:pt x="67044" y="12590"/>
                </a:lnTo>
                <a:lnTo>
                  <a:pt x="67269" y="13208"/>
                </a:lnTo>
                <a:lnTo>
                  <a:pt x="80772" y="13208"/>
                </a:lnTo>
                <a:lnTo>
                  <a:pt x="80772" y="151384"/>
                </a:lnTo>
                <a:lnTo>
                  <a:pt x="92837" y="151384"/>
                </a:lnTo>
                <a:lnTo>
                  <a:pt x="92837" y="2666"/>
                </a:lnTo>
                <a:close/>
              </a:path>
              <a:path w="509270" h="165735">
                <a:moveTo>
                  <a:pt x="51181" y="50926"/>
                </a:moveTo>
                <a:lnTo>
                  <a:pt x="0" y="50926"/>
                </a:lnTo>
                <a:lnTo>
                  <a:pt x="0" y="61595"/>
                </a:lnTo>
                <a:lnTo>
                  <a:pt x="51181" y="61595"/>
                </a:lnTo>
                <a:lnTo>
                  <a:pt x="51181" y="50926"/>
                </a:lnTo>
                <a:close/>
              </a:path>
              <a:path w="509270" h="165735">
                <a:moveTo>
                  <a:pt x="44576" y="0"/>
                </a:moveTo>
                <a:lnTo>
                  <a:pt x="39877" y="0"/>
                </a:lnTo>
                <a:lnTo>
                  <a:pt x="35433" y="1270"/>
                </a:lnTo>
                <a:lnTo>
                  <a:pt x="31242" y="3683"/>
                </a:lnTo>
                <a:lnTo>
                  <a:pt x="27050" y="5969"/>
                </a:lnTo>
                <a:lnTo>
                  <a:pt x="23622" y="9525"/>
                </a:lnTo>
                <a:lnTo>
                  <a:pt x="21082" y="13970"/>
                </a:lnTo>
                <a:lnTo>
                  <a:pt x="18415" y="18414"/>
                </a:lnTo>
                <a:lnTo>
                  <a:pt x="17145" y="23622"/>
                </a:lnTo>
                <a:lnTo>
                  <a:pt x="17145" y="50926"/>
                </a:lnTo>
                <a:lnTo>
                  <a:pt x="29337" y="50926"/>
                </a:lnTo>
                <a:lnTo>
                  <a:pt x="29337" y="21716"/>
                </a:lnTo>
                <a:lnTo>
                  <a:pt x="30734" y="17145"/>
                </a:lnTo>
                <a:lnTo>
                  <a:pt x="33654" y="14477"/>
                </a:lnTo>
                <a:lnTo>
                  <a:pt x="36702" y="11937"/>
                </a:lnTo>
                <a:lnTo>
                  <a:pt x="40132" y="10667"/>
                </a:lnTo>
                <a:lnTo>
                  <a:pt x="60578" y="10667"/>
                </a:lnTo>
                <a:lnTo>
                  <a:pt x="60578" y="5087"/>
                </a:lnTo>
                <a:lnTo>
                  <a:pt x="54002" y="1402"/>
                </a:lnTo>
                <a:lnTo>
                  <a:pt x="44576" y="0"/>
                </a:lnTo>
                <a:close/>
              </a:path>
              <a:path w="509270" h="165735">
                <a:moveTo>
                  <a:pt x="60578" y="10667"/>
                </a:moveTo>
                <a:lnTo>
                  <a:pt x="51562" y="10667"/>
                </a:lnTo>
                <a:lnTo>
                  <a:pt x="56642" y="15112"/>
                </a:lnTo>
                <a:lnTo>
                  <a:pt x="59436" y="24002"/>
                </a:lnTo>
                <a:lnTo>
                  <a:pt x="70612" y="22351"/>
                </a:lnTo>
                <a:lnTo>
                  <a:pt x="67269" y="13208"/>
                </a:lnTo>
                <a:lnTo>
                  <a:pt x="60578" y="13208"/>
                </a:lnTo>
                <a:lnTo>
                  <a:pt x="60578" y="10667"/>
                </a:lnTo>
                <a:close/>
              </a:path>
              <a:path w="509270" h="165735">
                <a:moveTo>
                  <a:pt x="60578" y="5087"/>
                </a:moveTo>
                <a:lnTo>
                  <a:pt x="60578" y="13208"/>
                </a:lnTo>
                <a:lnTo>
                  <a:pt x="67269" y="13208"/>
                </a:lnTo>
                <a:lnTo>
                  <a:pt x="67044" y="12590"/>
                </a:lnTo>
                <a:lnTo>
                  <a:pt x="61499" y="5603"/>
                </a:lnTo>
                <a:lnTo>
                  <a:pt x="60578" y="5087"/>
                </a:lnTo>
                <a:close/>
              </a:path>
              <a:path w="509270" h="165735">
                <a:moveTo>
                  <a:pt x="182752" y="47878"/>
                </a:moveTo>
                <a:lnTo>
                  <a:pt x="143382" y="64690"/>
                </a:lnTo>
                <a:lnTo>
                  <a:pt x="127508" y="106552"/>
                </a:lnTo>
                <a:lnTo>
                  <a:pt x="127960" y="114647"/>
                </a:lnTo>
                <a:lnTo>
                  <a:pt x="148480" y="153437"/>
                </a:lnTo>
                <a:lnTo>
                  <a:pt x="182752" y="165226"/>
                </a:lnTo>
                <a:lnTo>
                  <a:pt x="190373" y="164728"/>
                </a:lnTo>
                <a:lnTo>
                  <a:pt x="197612" y="163242"/>
                </a:lnTo>
                <a:lnTo>
                  <a:pt x="204470" y="160780"/>
                </a:lnTo>
                <a:lnTo>
                  <a:pt x="210947" y="157352"/>
                </a:lnTo>
                <a:lnTo>
                  <a:pt x="215617" y="154050"/>
                </a:lnTo>
                <a:lnTo>
                  <a:pt x="174751" y="154050"/>
                </a:lnTo>
                <a:lnTo>
                  <a:pt x="167386" y="152019"/>
                </a:lnTo>
                <a:lnTo>
                  <a:pt x="141986" y="123444"/>
                </a:lnTo>
                <a:lnTo>
                  <a:pt x="140208" y="97789"/>
                </a:lnTo>
                <a:lnTo>
                  <a:pt x="141986" y="89788"/>
                </a:lnTo>
                <a:lnTo>
                  <a:pt x="167386" y="61087"/>
                </a:lnTo>
                <a:lnTo>
                  <a:pt x="174625" y="58927"/>
                </a:lnTo>
                <a:lnTo>
                  <a:pt x="215360" y="58927"/>
                </a:lnTo>
                <a:lnTo>
                  <a:pt x="210947" y="55752"/>
                </a:lnTo>
                <a:lnTo>
                  <a:pt x="204470" y="52325"/>
                </a:lnTo>
                <a:lnTo>
                  <a:pt x="197612" y="49863"/>
                </a:lnTo>
                <a:lnTo>
                  <a:pt x="190373" y="48377"/>
                </a:lnTo>
                <a:lnTo>
                  <a:pt x="182752" y="47878"/>
                </a:lnTo>
                <a:close/>
              </a:path>
              <a:path w="509270" h="165735">
                <a:moveTo>
                  <a:pt x="215360" y="58927"/>
                </a:moveTo>
                <a:lnTo>
                  <a:pt x="190881" y="58927"/>
                </a:lnTo>
                <a:lnTo>
                  <a:pt x="198374" y="61087"/>
                </a:lnTo>
                <a:lnTo>
                  <a:pt x="204977" y="65277"/>
                </a:lnTo>
                <a:lnTo>
                  <a:pt x="225806" y="97789"/>
                </a:lnTo>
                <a:lnTo>
                  <a:pt x="225806" y="115442"/>
                </a:lnTo>
                <a:lnTo>
                  <a:pt x="198500" y="152019"/>
                </a:lnTo>
                <a:lnTo>
                  <a:pt x="191135" y="154050"/>
                </a:lnTo>
                <a:lnTo>
                  <a:pt x="215617" y="154050"/>
                </a:lnTo>
                <a:lnTo>
                  <a:pt x="236378" y="122062"/>
                </a:lnTo>
                <a:lnTo>
                  <a:pt x="238251" y="106552"/>
                </a:lnTo>
                <a:lnTo>
                  <a:pt x="237779" y="98790"/>
                </a:lnTo>
                <a:lnTo>
                  <a:pt x="216973" y="60088"/>
                </a:lnTo>
                <a:lnTo>
                  <a:pt x="215360" y="58927"/>
                </a:lnTo>
                <a:close/>
              </a:path>
              <a:path w="509270" h="165735">
                <a:moveTo>
                  <a:pt x="315341" y="47878"/>
                </a:moveTo>
                <a:lnTo>
                  <a:pt x="275971" y="64690"/>
                </a:lnTo>
                <a:lnTo>
                  <a:pt x="260096" y="106552"/>
                </a:lnTo>
                <a:lnTo>
                  <a:pt x="260548" y="114647"/>
                </a:lnTo>
                <a:lnTo>
                  <a:pt x="281068" y="153437"/>
                </a:lnTo>
                <a:lnTo>
                  <a:pt x="315341" y="165226"/>
                </a:lnTo>
                <a:lnTo>
                  <a:pt x="322961" y="164728"/>
                </a:lnTo>
                <a:lnTo>
                  <a:pt x="330200" y="163242"/>
                </a:lnTo>
                <a:lnTo>
                  <a:pt x="337058" y="160780"/>
                </a:lnTo>
                <a:lnTo>
                  <a:pt x="343535" y="157352"/>
                </a:lnTo>
                <a:lnTo>
                  <a:pt x="348205" y="154050"/>
                </a:lnTo>
                <a:lnTo>
                  <a:pt x="307340" y="154050"/>
                </a:lnTo>
                <a:lnTo>
                  <a:pt x="299974" y="152019"/>
                </a:lnTo>
                <a:lnTo>
                  <a:pt x="274574" y="123444"/>
                </a:lnTo>
                <a:lnTo>
                  <a:pt x="272796" y="97789"/>
                </a:lnTo>
                <a:lnTo>
                  <a:pt x="274574" y="89788"/>
                </a:lnTo>
                <a:lnTo>
                  <a:pt x="299974" y="61087"/>
                </a:lnTo>
                <a:lnTo>
                  <a:pt x="307213" y="58927"/>
                </a:lnTo>
                <a:lnTo>
                  <a:pt x="347948" y="58927"/>
                </a:lnTo>
                <a:lnTo>
                  <a:pt x="343535" y="55752"/>
                </a:lnTo>
                <a:lnTo>
                  <a:pt x="337057" y="52325"/>
                </a:lnTo>
                <a:lnTo>
                  <a:pt x="330199" y="49863"/>
                </a:lnTo>
                <a:lnTo>
                  <a:pt x="322960" y="48377"/>
                </a:lnTo>
                <a:lnTo>
                  <a:pt x="315341" y="47878"/>
                </a:lnTo>
                <a:close/>
              </a:path>
              <a:path w="509270" h="165735">
                <a:moveTo>
                  <a:pt x="347948" y="58927"/>
                </a:moveTo>
                <a:lnTo>
                  <a:pt x="323469" y="58927"/>
                </a:lnTo>
                <a:lnTo>
                  <a:pt x="330962" y="61087"/>
                </a:lnTo>
                <a:lnTo>
                  <a:pt x="337566" y="65277"/>
                </a:lnTo>
                <a:lnTo>
                  <a:pt x="358394" y="97789"/>
                </a:lnTo>
                <a:lnTo>
                  <a:pt x="358394" y="115442"/>
                </a:lnTo>
                <a:lnTo>
                  <a:pt x="331089" y="152019"/>
                </a:lnTo>
                <a:lnTo>
                  <a:pt x="323723" y="154050"/>
                </a:lnTo>
                <a:lnTo>
                  <a:pt x="348205" y="154050"/>
                </a:lnTo>
                <a:lnTo>
                  <a:pt x="368966" y="122062"/>
                </a:lnTo>
                <a:lnTo>
                  <a:pt x="370840" y="106552"/>
                </a:lnTo>
                <a:lnTo>
                  <a:pt x="370367" y="98790"/>
                </a:lnTo>
                <a:lnTo>
                  <a:pt x="349561" y="60088"/>
                </a:lnTo>
                <a:lnTo>
                  <a:pt x="347948" y="58927"/>
                </a:lnTo>
                <a:close/>
              </a:path>
              <a:path w="509270" h="165735">
                <a:moveTo>
                  <a:pt x="440563" y="151384"/>
                </a:moveTo>
                <a:lnTo>
                  <a:pt x="384556" y="151384"/>
                </a:lnTo>
                <a:lnTo>
                  <a:pt x="384556" y="161925"/>
                </a:lnTo>
                <a:lnTo>
                  <a:pt x="440563" y="161925"/>
                </a:lnTo>
                <a:lnTo>
                  <a:pt x="440563" y="151384"/>
                </a:lnTo>
                <a:close/>
              </a:path>
              <a:path w="509270" h="165735">
                <a:moveTo>
                  <a:pt x="417702" y="50926"/>
                </a:moveTo>
                <a:lnTo>
                  <a:pt x="384556" y="50926"/>
                </a:lnTo>
                <a:lnTo>
                  <a:pt x="384556" y="61595"/>
                </a:lnTo>
                <a:lnTo>
                  <a:pt x="405511" y="61595"/>
                </a:lnTo>
                <a:lnTo>
                  <a:pt x="405511" y="151384"/>
                </a:lnTo>
                <a:lnTo>
                  <a:pt x="417702" y="151384"/>
                </a:lnTo>
                <a:lnTo>
                  <a:pt x="417702" y="104394"/>
                </a:lnTo>
                <a:lnTo>
                  <a:pt x="418369" y="93791"/>
                </a:lnTo>
                <a:lnTo>
                  <a:pt x="420370" y="84820"/>
                </a:lnTo>
                <a:lnTo>
                  <a:pt x="423703" y="77444"/>
                </a:lnTo>
                <a:lnTo>
                  <a:pt x="425517" y="75184"/>
                </a:lnTo>
                <a:lnTo>
                  <a:pt x="417702" y="75184"/>
                </a:lnTo>
                <a:lnTo>
                  <a:pt x="417702" y="50926"/>
                </a:lnTo>
                <a:close/>
              </a:path>
              <a:path w="509270" h="165735">
                <a:moveTo>
                  <a:pt x="466471" y="49149"/>
                </a:moveTo>
                <a:lnTo>
                  <a:pt x="465454" y="49149"/>
                </a:lnTo>
                <a:lnTo>
                  <a:pt x="448623" y="50770"/>
                </a:lnTo>
                <a:lnTo>
                  <a:pt x="435101" y="55641"/>
                </a:lnTo>
                <a:lnTo>
                  <a:pt x="424914" y="63775"/>
                </a:lnTo>
                <a:lnTo>
                  <a:pt x="418084" y="75184"/>
                </a:lnTo>
                <a:lnTo>
                  <a:pt x="425517" y="75184"/>
                </a:lnTo>
                <a:lnTo>
                  <a:pt x="428371" y="71627"/>
                </a:lnTo>
                <a:lnTo>
                  <a:pt x="432053" y="68199"/>
                </a:lnTo>
                <a:lnTo>
                  <a:pt x="437134" y="65659"/>
                </a:lnTo>
                <a:lnTo>
                  <a:pt x="443611" y="63753"/>
                </a:lnTo>
                <a:lnTo>
                  <a:pt x="450088" y="61975"/>
                </a:lnTo>
                <a:lnTo>
                  <a:pt x="457200" y="61087"/>
                </a:lnTo>
                <a:lnTo>
                  <a:pt x="469138" y="61087"/>
                </a:lnTo>
                <a:lnTo>
                  <a:pt x="469138" y="49402"/>
                </a:lnTo>
                <a:lnTo>
                  <a:pt x="466471" y="49149"/>
                </a:lnTo>
                <a:close/>
              </a:path>
              <a:path w="509270" h="165735">
                <a:moveTo>
                  <a:pt x="509143" y="140080"/>
                </a:moveTo>
                <a:lnTo>
                  <a:pt x="495935" y="140080"/>
                </a:lnTo>
                <a:lnTo>
                  <a:pt x="495935" y="161925"/>
                </a:lnTo>
                <a:lnTo>
                  <a:pt x="509143" y="161925"/>
                </a:lnTo>
                <a:lnTo>
                  <a:pt x="509143" y="140080"/>
                </a:lnTo>
                <a:close/>
              </a:path>
            </a:pathLst>
          </a:custGeom>
          <a:solidFill>
            <a:srgbClr val="FFFFFF">
              <a:alpha val="58038"/>
            </a:srgbClr>
          </a:solidFill>
        </p:spPr>
        <p:txBody>
          <a:bodyPr wrap="square" lIns="0" tIns="0" rIns="0" bIns="0" rtlCol="0"/>
          <a:lstStyle/>
          <a:p>
            <a:endParaRPr/>
          </a:p>
        </p:txBody>
      </p:sp>
      <p:sp>
        <p:nvSpPr>
          <p:cNvPr id="21" name="object 21"/>
          <p:cNvSpPr txBox="1"/>
          <p:nvPr/>
        </p:nvSpPr>
        <p:spPr>
          <a:xfrm>
            <a:off x="6582282" y="4157598"/>
            <a:ext cx="113030" cy="285115"/>
          </a:xfrm>
          <a:prstGeom prst="rect">
            <a:avLst/>
          </a:prstGeom>
        </p:spPr>
        <p:txBody>
          <a:bodyPr vert="horz" wrap="square" lIns="0" tIns="12700" rIns="0" bIns="0" rtlCol="0">
            <a:spAutoFit/>
          </a:bodyPr>
          <a:lstStyle/>
          <a:p>
            <a:pPr marL="12700">
              <a:lnSpc>
                <a:spcPct val="100000"/>
              </a:lnSpc>
              <a:spcBef>
                <a:spcPts val="100"/>
              </a:spcBef>
            </a:pPr>
            <a:r>
              <a:rPr sz="1700" b="1" spc="-210" dirty="0">
                <a:solidFill>
                  <a:srgbClr val="CE7E00"/>
                </a:solidFill>
                <a:latin typeface="Trebuchet MS"/>
                <a:cs typeface="Trebuchet MS"/>
              </a:rPr>
              <a:t>•</a:t>
            </a:r>
            <a:endParaRPr sz="1700">
              <a:latin typeface="Trebuchet MS"/>
              <a:cs typeface="Trebuchet MS"/>
            </a:endParaRPr>
          </a:p>
        </p:txBody>
      </p:sp>
      <p:sp>
        <p:nvSpPr>
          <p:cNvPr id="22" name="object 22"/>
          <p:cNvSpPr/>
          <p:nvPr/>
        </p:nvSpPr>
        <p:spPr>
          <a:xfrm>
            <a:off x="6823583" y="4223765"/>
            <a:ext cx="3780790" cy="212090"/>
          </a:xfrm>
          <a:custGeom>
            <a:avLst/>
            <a:gdLst/>
            <a:ahLst/>
            <a:cxnLst/>
            <a:rect l="l" t="t" r="r" b="b"/>
            <a:pathLst>
              <a:path w="3780790" h="212089">
                <a:moveTo>
                  <a:pt x="137160" y="151384"/>
                </a:moveTo>
                <a:lnTo>
                  <a:pt x="116840" y="151384"/>
                </a:lnTo>
                <a:lnTo>
                  <a:pt x="85534" y="82423"/>
                </a:lnTo>
                <a:lnTo>
                  <a:pt x="84963" y="81153"/>
                </a:lnTo>
                <a:lnTo>
                  <a:pt x="100965" y="76060"/>
                </a:lnTo>
                <a:lnTo>
                  <a:pt x="106743" y="71882"/>
                </a:lnTo>
                <a:lnTo>
                  <a:pt x="112395" y="67805"/>
                </a:lnTo>
                <a:lnTo>
                  <a:pt x="119253" y="56388"/>
                </a:lnTo>
                <a:lnTo>
                  <a:pt x="121539" y="41783"/>
                </a:lnTo>
                <a:lnTo>
                  <a:pt x="120764" y="33286"/>
                </a:lnTo>
                <a:lnTo>
                  <a:pt x="118452" y="25654"/>
                </a:lnTo>
                <a:lnTo>
                  <a:pt x="114617" y="18999"/>
                </a:lnTo>
                <a:lnTo>
                  <a:pt x="109220" y="13208"/>
                </a:lnTo>
                <a:lnTo>
                  <a:pt x="108331" y="12611"/>
                </a:lnTo>
                <a:lnTo>
                  <a:pt x="108331" y="32766"/>
                </a:lnTo>
                <a:lnTo>
                  <a:pt x="108331" y="51689"/>
                </a:lnTo>
                <a:lnTo>
                  <a:pt x="70358" y="71882"/>
                </a:lnTo>
                <a:lnTo>
                  <a:pt x="36449" y="71882"/>
                </a:lnTo>
                <a:lnTo>
                  <a:pt x="36449" y="13208"/>
                </a:lnTo>
                <a:lnTo>
                  <a:pt x="85090" y="13208"/>
                </a:lnTo>
                <a:lnTo>
                  <a:pt x="93091" y="15748"/>
                </a:lnTo>
                <a:lnTo>
                  <a:pt x="105283" y="25654"/>
                </a:lnTo>
                <a:lnTo>
                  <a:pt x="108331" y="32766"/>
                </a:lnTo>
                <a:lnTo>
                  <a:pt x="108331" y="12611"/>
                </a:lnTo>
                <a:lnTo>
                  <a:pt x="102476" y="8623"/>
                </a:lnTo>
                <a:lnTo>
                  <a:pt x="94818" y="5321"/>
                </a:lnTo>
                <a:lnTo>
                  <a:pt x="86233" y="3340"/>
                </a:lnTo>
                <a:lnTo>
                  <a:pt x="76708" y="2667"/>
                </a:lnTo>
                <a:lnTo>
                  <a:pt x="0" y="2667"/>
                </a:lnTo>
                <a:lnTo>
                  <a:pt x="0" y="13208"/>
                </a:lnTo>
                <a:lnTo>
                  <a:pt x="23495" y="13208"/>
                </a:lnTo>
                <a:lnTo>
                  <a:pt x="23495" y="151384"/>
                </a:lnTo>
                <a:lnTo>
                  <a:pt x="0" y="151384"/>
                </a:lnTo>
                <a:lnTo>
                  <a:pt x="0" y="161925"/>
                </a:lnTo>
                <a:lnTo>
                  <a:pt x="58801" y="161925"/>
                </a:lnTo>
                <a:lnTo>
                  <a:pt x="58801" y="151384"/>
                </a:lnTo>
                <a:lnTo>
                  <a:pt x="36449" y="151384"/>
                </a:lnTo>
                <a:lnTo>
                  <a:pt x="36449" y="82423"/>
                </a:lnTo>
                <a:lnTo>
                  <a:pt x="71755" y="82423"/>
                </a:lnTo>
                <a:lnTo>
                  <a:pt x="107696" y="161925"/>
                </a:lnTo>
                <a:lnTo>
                  <a:pt x="137160" y="161925"/>
                </a:lnTo>
                <a:lnTo>
                  <a:pt x="137160" y="151384"/>
                </a:lnTo>
                <a:close/>
              </a:path>
              <a:path w="3780790" h="212089">
                <a:moveTo>
                  <a:pt x="260985" y="109093"/>
                </a:moveTo>
                <a:lnTo>
                  <a:pt x="250748" y="71640"/>
                </a:lnTo>
                <a:lnTo>
                  <a:pt x="248412" y="68516"/>
                </a:lnTo>
                <a:lnTo>
                  <a:pt x="248412" y="98552"/>
                </a:lnTo>
                <a:lnTo>
                  <a:pt x="161671" y="98552"/>
                </a:lnTo>
                <a:lnTo>
                  <a:pt x="182143" y="64300"/>
                </a:lnTo>
                <a:lnTo>
                  <a:pt x="204343" y="58293"/>
                </a:lnTo>
                <a:lnTo>
                  <a:pt x="212953" y="58966"/>
                </a:lnTo>
                <a:lnTo>
                  <a:pt x="246341" y="89789"/>
                </a:lnTo>
                <a:lnTo>
                  <a:pt x="248412" y="98552"/>
                </a:lnTo>
                <a:lnTo>
                  <a:pt x="248412" y="68516"/>
                </a:lnTo>
                <a:lnTo>
                  <a:pt x="213868" y="48412"/>
                </a:lnTo>
                <a:lnTo>
                  <a:pt x="205740" y="47879"/>
                </a:lnTo>
                <a:lnTo>
                  <a:pt x="197993" y="48361"/>
                </a:lnTo>
                <a:lnTo>
                  <a:pt x="160401" y="69900"/>
                </a:lnTo>
                <a:lnTo>
                  <a:pt x="148971" y="106553"/>
                </a:lnTo>
                <a:lnTo>
                  <a:pt x="149440" y="114744"/>
                </a:lnTo>
                <a:lnTo>
                  <a:pt x="170637" y="153568"/>
                </a:lnTo>
                <a:lnTo>
                  <a:pt x="206629" y="165227"/>
                </a:lnTo>
                <a:lnTo>
                  <a:pt x="223164" y="163385"/>
                </a:lnTo>
                <a:lnTo>
                  <a:pt x="237756" y="157835"/>
                </a:lnTo>
                <a:lnTo>
                  <a:pt x="241706" y="154940"/>
                </a:lnTo>
                <a:lnTo>
                  <a:pt x="250355" y="148628"/>
                </a:lnTo>
                <a:lnTo>
                  <a:pt x="260985" y="135763"/>
                </a:lnTo>
                <a:lnTo>
                  <a:pt x="251460" y="131191"/>
                </a:lnTo>
                <a:lnTo>
                  <a:pt x="246875" y="136956"/>
                </a:lnTo>
                <a:lnTo>
                  <a:pt x="242087" y="141884"/>
                </a:lnTo>
                <a:lnTo>
                  <a:pt x="207010" y="154940"/>
                </a:lnTo>
                <a:lnTo>
                  <a:pt x="198882" y="154940"/>
                </a:lnTo>
                <a:lnTo>
                  <a:pt x="163957" y="126365"/>
                </a:lnTo>
                <a:lnTo>
                  <a:pt x="161417" y="109093"/>
                </a:lnTo>
                <a:lnTo>
                  <a:pt x="260985" y="109093"/>
                </a:lnTo>
                <a:close/>
              </a:path>
              <a:path w="3780790" h="212089">
                <a:moveTo>
                  <a:pt x="346138" y="101193"/>
                </a:moveTo>
                <a:lnTo>
                  <a:pt x="281686" y="101193"/>
                </a:lnTo>
                <a:lnTo>
                  <a:pt x="281686" y="111760"/>
                </a:lnTo>
                <a:lnTo>
                  <a:pt x="346138" y="111760"/>
                </a:lnTo>
                <a:lnTo>
                  <a:pt x="346138" y="101193"/>
                </a:lnTo>
                <a:close/>
              </a:path>
              <a:path w="3780790" h="212089">
                <a:moveTo>
                  <a:pt x="497205" y="151384"/>
                </a:moveTo>
                <a:lnTo>
                  <a:pt x="476885" y="151384"/>
                </a:lnTo>
                <a:lnTo>
                  <a:pt x="476885" y="140208"/>
                </a:lnTo>
                <a:lnTo>
                  <a:pt x="476885" y="73152"/>
                </a:lnTo>
                <a:lnTo>
                  <a:pt x="476885" y="2667"/>
                </a:lnTo>
                <a:lnTo>
                  <a:pt x="465074" y="2667"/>
                </a:lnTo>
                <a:lnTo>
                  <a:pt x="465074" y="97155"/>
                </a:lnTo>
                <a:lnTo>
                  <a:pt x="465010" y="115062"/>
                </a:lnTo>
                <a:lnTo>
                  <a:pt x="444169" y="147320"/>
                </a:lnTo>
                <a:lnTo>
                  <a:pt x="430276" y="153416"/>
                </a:lnTo>
                <a:lnTo>
                  <a:pt x="414147" y="153416"/>
                </a:lnTo>
                <a:lnTo>
                  <a:pt x="384352" y="130175"/>
                </a:lnTo>
                <a:lnTo>
                  <a:pt x="380492" y="123190"/>
                </a:lnTo>
                <a:lnTo>
                  <a:pt x="378460" y="115062"/>
                </a:lnTo>
                <a:lnTo>
                  <a:pt x="378574" y="97155"/>
                </a:lnTo>
                <a:lnTo>
                  <a:pt x="380365" y="89789"/>
                </a:lnTo>
                <a:lnTo>
                  <a:pt x="387985" y="74803"/>
                </a:lnTo>
                <a:lnTo>
                  <a:pt x="393192" y="68834"/>
                </a:lnTo>
                <a:lnTo>
                  <a:pt x="406146" y="60198"/>
                </a:lnTo>
                <a:lnTo>
                  <a:pt x="413258" y="58039"/>
                </a:lnTo>
                <a:lnTo>
                  <a:pt x="429006" y="58039"/>
                </a:lnTo>
                <a:lnTo>
                  <a:pt x="459105" y="81788"/>
                </a:lnTo>
                <a:lnTo>
                  <a:pt x="465074" y="97155"/>
                </a:lnTo>
                <a:lnTo>
                  <a:pt x="465074" y="2667"/>
                </a:lnTo>
                <a:lnTo>
                  <a:pt x="443103" y="2667"/>
                </a:lnTo>
                <a:lnTo>
                  <a:pt x="443103" y="13208"/>
                </a:lnTo>
                <a:lnTo>
                  <a:pt x="464820" y="13208"/>
                </a:lnTo>
                <a:lnTo>
                  <a:pt x="464820" y="73152"/>
                </a:lnTo>
                <a:lnTo>
                  <a:pt x="464439" y="73152"/>
                </a:lnTo>
                <a:lnTo>
                  <a:pt x="456209" y="62141"/>
                </a:lnTo>
                <a:lnTo>
                  <a:pt x="451040" y="58039"/>
                </a:lnTo>
                <a:lnTo>
                  <a:pt x="446227" y="54229"/>
                </a:lnTo>
                <a:lnTo>
                  <a:pt x="434441" y="49479"/>
                </a:lnTo>
                <a:lnTo>
                  <a:pt x="420878" y="47879"/>
                </a:lnTo>
                <a:lnTo>
                  <a:pt x="413499" y="48361"/>
                </a:lnTo>
                <a:lnTo>
                  <a:pt x="377863" y="69786"/>
                </a:lnTo>
                <a:lnTo>
                  <a:pt x="367030" y="106172"/>
                </a:lnTo>
                <a:lnTo>
                  <a:pt x="367449" y="114084"/>
                </a:lnTo>
                <a:lnTo>
                  <a:pt x="387629" y="152120"/>
                </a:lnTo>
                <a:lnTo>
                  <a:pt x="421640" y="163576"/>
                </a:lnTo>
                <a:lnTo>
                  <a:pt x="434657" y="162128"/>
                </a:lnTo>
                <a:lnTo>
                  <a:pt x="446125" y="157759"/>
                </a:lnTo>
                <a:lnTo>
                  <a:pt x="452018" y="153416"/>
                </a:lnTo>
                <a:lnTo>
                  <a:pt x="456044" y="150456"/>
                </a:lnTo>
                <a:lnTo>
                  <a:pt x="464439" y="140208"/>
                </a:lnTo>
                <a:lnTo>
                  <a:pt x="464820" y="140208"/>
                </a:lnTo>
                <a:lnTo>
                  <a:pt x="464820" y="161925"/>
                </a:lnTo>
                <a:lnTo>
                  <a:pt x="497205" y="161925"/>
                </a:lnTo>
                <a:lnTo>
                  <a:pt x="497205" y="151384"/>
                </a:lnTo>
                <a:close/>
              </a:path>
              <a:path w="3780790" h="212089">
                <a:moveTo>
                  <a:pt x="623697" y="109093"/>
                </a:moveTo>
                <a:lnTo>
                  <a:pt x="613460" y="71640"/>
                </a:lnTo>
                <a:lnTo>
                  <a:pt x="611124" y="68516"/>
                </a:lnTo>
                <a:lnTo>
                  <a:pt x="611124" y="98552"/>
                </a:lnTo>
                <a:lnTo>
                  <a:pt x="524383" y="98552"/>
                </a:lnTo>
                <a:lnTo>
                  <a:pt x="544855" y="64300"/>
                </a:lnTo>
                <a:lnTo>
                  <a:pt x="567055" y="58293"/>
                </a:lnTo>
                <a:lnTo>
                  <a:pt x="575665" y="58966"/>
                </a:lnTo>
                <a:lnTo>
                  <a:pt x="609053" y="89789"/>
                </a:lnTo>
                <a:lnTo>
                  <a:pt x="611124" y="98552"/>
                </a:lnTo>
                <a:lnTo>
                  <a:pt x="611124" y="68516"/>
                </a:lnTo>
                <a:lnTo>
                  <a:pt x="576580" y="48412"/>
                </a:lnTo>
                <a:lnTo>
                  <a:pt x="568452" y="47879"/>
                </a:lnTo>
                <a:lnTo>
                  <a:pt x="560705" y="48361"/>
                </a:lnTo>
                <a:lnTo>
                  <a:pt x="523113" y="69900"/>
                </a:lnTo>
                <a:lnTo>
                  <a:pt x="511683" y="106553"/>
                </a:lnTo>
                <a:lnTo>
                  <a:pt x="512152" y="114744"/>
                </a:lnTo>
                <a:lnTo>
                  <a:pt x="533349" y="153568"/>
                </a:lnTo>
                <a:lnTo>
                  <a:pt x="569341" y="165227"/>
                </a:lnTo>
                <a:lnTo>
                  <a:pt x="585876" y="163385"/>
                </a:lnTo>
                <a:lnTo>
                  <a:pt x="600468" y="157835"/>
                </a:lnTo>
                <a:lnTo>
                  <a:pt x="604418" y="154940"/>
                </a:lnTo>
                <a:lnTo>
                  <a:pt x="613067" y="148628"/>
                </a:lnTo>
                <a:lnTo>
                  <a:pt x="623697" y="135763"/>
                </a:lnTo>
                <a:lnTo>
                  <a:pt x="614172" y="131191"/>
                </a:lnTo>
                <a:lnTo>
                  <a:pt x="609587" y="136956"/>
                </a:lnTo>
                <a:lnTo>
                  <a:pt x="604799" y="141884"/>
                </a:lnTo>
                <a:lnTo>
                  <a:pt x="569722" y="154940"/>
                </a:lnTo>
                <a:lnTo>
                  <a:pt x="561594" y="154940"/>
                </a:lnTo>
                <a:lnTo>
                  <a:pt x="526669" y="126365"/>
                </a:lnTo>
                <a:lnTo>
                  <a:pt x="524129" y="109093"/>
                </a:lnTo>
                <a:lnTo>
                  <a:pt x="623697" y="109093"/>
                </a:lnTo>
                <a:close/>
              </a:path>
              <a:path w="3780790" h="212089">
                <a:moveTo>
                  <a:pt x="759079" y="50927"/>
                </a:moveTo>
                <a:lnTo>
                  <a:pt x="715010" y="50927"/>
                </a:lnTo>
                <a:lnTo>
                  <a:pt x="715010" y="61595"/>
                </a:lnTo>
                <a:lnTo>
                  <a:pt x="730758" y="61595"/>
                </a:lnTo>
                <a:lnTo>
                  <a:pt x="708406" y="122047"/>
                </a:lnTo>
                <a:lnTo>
                  <a:pt x="705307" y="130746"/>
                </a:lnTo>
                <a:lnTo>
                  <a:pt x="702691" y="138531"/>
                </a:lnTo>
                <a:lnTo>
                  <a:pt x="700544" y="145415"/>
                </a:lnTo>
                <a:lnTo>
                  <a:pt x="698881" y="151384"/>
                </a:lnTo>
                <a:lnTo>
                  <a:pt x="697738" y="146939"/>
                </a:lnTo>
                <a:lnTo>
                  <a:pt x="693547" y="133985"/>
                </a:lnTo>
                <a:lnTo>
                  <a:pt x="691515" y="128270"/>
                </a:lnTo>
                <a:lnTo>
                  <a:pt x="688975" y="121285"/>
                </a:lnTo>
                <a:lnTo>
                  <a:pt x="666623" y="61595"/>
                </a:lnTo>
                <a:lnTo>
                  <a:pt x="681736" y="61595"/>
                </a:lnTo>
                <a:lnTo>
                  <a:pt x="681736" y="50927"/>
                </a:lnTo>
                <a:lnTo>
                  <a:pt x="635889" y="50927"/>
                </a:lnTo>
                <a:lnTo>
                  <a:pt x="635889" y="61595"/>
                </a:lnTo>
                <a:lnTo>
                  <a:pt x="654050" y="61595"/>
                </a:lnTo>
                <a:lnTo>
                  <a:pt x="693293" y="163576"/>
                </a:lnTo>
                <a:lnTo>
                  <a:pt x="704469" y="163576"/>
                </a:lnTo>
                <a:lnTo>
                  <a:pt x="708952" y="151384"/>
                </a:lnTo>
                <a:lnTo>
                  <a:pt x="742061" y="61595"/>
                </a:lnTo>
                <a:lnTo>
                  <a:pt x="759079" y="61595"/>
                </a:lnTo>
                <a:lnTo>
                  <a:pt x="759079" y="50927"/>
                </a:lnTo>
                <a:close/>
              </a:path>
              <a:path w="3780790" h="212089">
                <a:moveTo>
                  <a:pt x="881253" y="109093"/>
                </a:moveTo>
                <a:lnTo>
                  <a:pt x="871016" y="71640"/>
                </a:lnTo>
                <a:lnTo>
                  <a:pt x="868680" y="68516"/>
                </a:lnTo>
                <a:lnTo>
                  <a:pt x="868680" y="98552"/>
                </a:lnTo>
                <a:lnTo>
                  <a:pt x="781939" y="98552"/>
                </a:lnTo>
                <a:lnTo>
                  <a:pt x="802411" y="64300"/>
                </a:lnTo>
                <a:lnTo>
                  <a:pt x="824611" y="58293"/>
                </a:lnTo>
                <a:lnTo>
                  <a:pt x="833221" y="58966"/>
                </a:lnTo>
                <a:lnTo>
                  <a:pt x="866609" y="89789"/>
                </a:lnTo>
                <a:lnTo>
                  <a:pt x="868680" y="98552"/>
                </a:lnTo>
                <a:lnTo>
                  <a:pt x="868680" y="68516"/>
                </a:lnTo>
                <a:lnTo>
                  <a:pt x="834136" y="48412"/>
                </a:lnTo>
                <a:lnTo>
                  <a:pt x="826008" y="47879"/>
                </a:lnTo>
                <a:lnTo>
                  <a:pt x="818261" y="48361"/>
                </a:lnTo>
                <a:lnTo>
                  <a:pt x="780669" y="69900"/>
                </a:lnTo>
                <a:lnTo>
                  <a:pt x="769239" y="106553"/>
                </a:lnTo>
                <a:lnTo>
                  <a:pt x="769708" y="114744"/>
                </a:lnTo>
                <a:lnTo>
                  <a:pt x="790905" y="153568"/>
                </a:lnTo>
                <a:lnTo>
                  <a:pt x="826897" y="165227"/>
                </a:lnTo>
                <a:lnTo>
                  <a:pt x="843432" y="163385"/>
                </a:lnTo>
                <a:lnTo>
                  <a:pt x="858024" y="157835"/>
                </a:lnTo>
                <a:lnTo>
                  <a:pt x="861974" y="154940"/>
                </a:lnTo>
                <a:lnTo>
                  <a:pt x="870623" y="148628"/>
                </a:lnTo>
                <a:lnTo>
                  <a:pt x="881253" y="135763"/>
                </a:lnTo>
                <a:lnTo>
                  <a:pt x="871728" y="131191"/>
                </a:lnTo>
                <a:lnTo>
                  <a:pt x="867143" y="136956"/>
                </a:lnTo>
                <a:lnTo>
                  <a:pt x="862355" y="141884"/>
                </a:lnTo>
                <a:lnTo>
                  <a:pt x="827278" y="154940"/>
                </a:lnTo>
                <a:lnTo>
                  <a:pt x="819150" y="154940"/>
                </a:lnTo>
                <a:lnTo>
                  <a:pt x="784225" y="126365"/>
                </a:lnTo>
                <a:lnTo>
                  <a:pt x="781685" y="109093"/>
                </a:lnTo>
                <a:lnTo>
                  <a:pt x="881253" y="109093"/>
                </a:lnTo>
                <a:close/>
              </a:path>
              <a:path w="3780790" h="212089">
                <a:moveTo>
                  <a:pt x="948055" y="151384"/>
                </a:moveTo>
                <a:lnTo>
                  <a:pt x="928116" y="151384"/>
                </a:lnTo>
                <a:lnTo>
                  <a:pt x="928116" y="2667"/>
                </a:lnTo>
                <a:lnTo>
                  <a:pt x="895858" y="2667"/>
                </a:lnTo>
                <a:lnTo>
                  <a:pt x="895858" y="13208"/>
                </a:lnTo>
                <a:lnTo>
                  <a:pt x="916051" y="13208"/>
                </a:lnTo>
                <a:lnTo>
                  <a:pt x="916051" y="151384"/>
                </a:lnTo>
                <a:lnTo>
                  <a:pt x="895985" y="151384"/>
                </a:lnTo>
                <a:lnTo>
                  <a:pt x="895985" y="161925"/>
                </a:lnTo>
                <a:lnTo>
                  <a:pt x="948055" y="161925"/>
                </a:lnTo>
                <a:lnTo>
                  <a:pt x="948055" y="151384"/>
                </a:lnTo>
                <a:close/>
              </a:path>
              <a:path w="3780790" h="212089">
                <a:moveTo>
                  <a:pt x="1072007" y="106553"/>
                </a:moveTo>
                <a:lnTo>
                  <a:pt x="1059561" y="69443"/>
                </a:lnTo>
                <a:lnTo>
                  <a:pt x="1059561" y="97790"/>
                </a:lnTo>
                <a:lnTo>
                  <a:pt x="1059561" y="115443"/>
                </a:lnTo>
                <a:lnTo>
                  <a:pt x="1032256" y="152019"/>
                </a:lnTo>
                <a:lnTo>
                  <a:pt x="1024890" y="154051"/>
                </a:lnTo>
                <a:lnTo>
                  <a:pt x="1008507" y="154051"/>
                </a:lnTo>
                <a:lnTo>
                  <a:pt x="975741" y="123444"/>
                </a:lnTo>
                <a:lnTo>
                  <a:pt x="973963" y="97790"/>
                </a:lnTo>
                <a:lnTo>
                  <a:pt x="975741" y="89789"/>
                </a:lnTo>
                <a:lnTo>
                  <a:pt x="1001141" y="61087"/>
                </a:lnTo>
                <a:lnTo>
                  <a:pt x="1008380" y="58928"/>
                </a:lnTo>
                <a:lnTo>
                  <a:pt x="1024636" y="58928"/>
                </a:lnTo>
                <a:lnTo>
                  <a:pt x="1057783" y="89789"/>
                </a:lnTo>
                <a:lnTo>
                  <a:pt x="1059561" y="97790"/>
                </a:lnTo>
                <a:lnTo>
                  <a:pt x="1059561" y="69443"/>
                </a:lnTo>
                <a:lnTo>
                  <a:pt x="1024128" y="48387"/>
                </a:lnTo>
                <a:lnTo>
                  <a:pt x="1016508" y="47879"/>
                </a:lnTo>
                <a:lnTo>
                  <a:pt x="1008976" y="48361"/>
                </a:lnTo>
                <a:lnTo>
                  <a:pt x="972464" y="70332"/>
                </a:lnTo>
                <a:lnTo>
                  <a:pt x="961263" y="106553"/>
                </a:lnTo>
                <a:lnTo>
                  <a:pt x="961707" y="114655"/>
                </a:lnTo>
                <a:lnTo>
                  <a:pt x="982230" y="153441"/>
                </a:lnTo>
                <a:lnTo>
                  <a:pt x="1016508" y="165227"/>
                </a:lnTo>
                <a:lnTo>
                  <a:pt x="1024128" y="164731"/>
                </a:lnTo>
                <a:lnTo>
                  <a:pt x="1031367" y="163245"/>
                </a:lnTo>
                <a:lnTo>
                  <a:pt x="1038225" y="160782"/>
                </a:lnTo>
                <a:lnTo>
                  <a:pt x="1044702" y="157353"/>
                </a:lnTo>
                <a:lnTo>
                  <a:pt x="1049362" y="154051"/>
                </a:lnTo>
                <a:lnTo>
                  <a:pt x="1050721" y="153098"/>
                </a:lnTo>
                <a:lnTo>
                  <a:pt x="1071549" y="114490"/>
                </a:lnTo>
                <a:lnTo>
                  <a:pt x="1072007" y="106553"/>
                </a:lnTo>
                <a:close/>
              </a:path>
              <a:path w="3780790" h="212089">
                <a:moveTo>
                  <a:pt x="1214247" y="106934"/>
                </a:moveTo>
                <a:lnTo>
                  <a:pt x="1202817" y="71285"/>
                </a:lnTo>
                <a:lnTo>
                  <a:pt x="1202817" y="97790"/>
                </a:lnTo>
                <a:lnTo>
                  <a:pt x="1202753" y="115951"/>
                </a:lnTo>
                <a:lnTo>
                  <a:pt x="1175893" y="152019"/>
                </a:lnTo>
                <a:lnTo>
                  <a:pt x="1168400" y="154051"/>
                </a:lnTo>
                <a:lnTo>
                  <a:pt x="1151509" y="154051"/>
                </a:lnTo>
                <a:lnTo>
                  <a:pt x="1117981" y="123952"/>
                </a:lnTo>
                <a:lnTo>
                  <a:pt x="1116203" y="115951"/>
                </a:lnTo>
                <a:lnTo>
                  <a:pt x="1116253" y="97790"/>
                </a:lnTo>
                <a:lnTo>
                  <a:pt x="1136904" y="66040"/>
                </a:lnTo>
                <a:lnTo>
                  <a:pt x="1143254" y="61976"/>
                </a:lnTo>
                <a:lnTo>
                  <a:pt x="1150493" y="59944"/>
                </a:lnTo>
                <a:lnTo>
                  <a:pt x="1167257" y="59944"/>
                </a:lnTo>
                <a:lnTo>
                  <a:pt x="1200912" y="89789"/>
                </a:lnTo>
                <a:lnTo>
                  <a:pt x="1202817" y="97790"/>
                </a:lnTo>
                <a:lnTo>
                  <a:pt x="1202817" y="71285"/>
                </a:lnTo>
                <a:lnTo>
                  <a:pt x="1167790" y="49911"/>
                </a:lnTo>
                <a:lnTo>
                  <a:pt x="1160272" y="49403"/>
                </a:lnTo>
                <a:lnTo>
                  <a:pt x="1147000" y="50914"/>
                </a:lnTo>
                <a:lnTo>
                  <a:pt x="1135418" y="55422"/>
                </a:lnTo>
                <a:lnTo>
                  <a:pt x="1125524" y="62966"/>
                </a:lnTo>
                <a:lnTo>
                  <a:pt x="1117346" y="73533"/>
                </a:lnTo>
                <a:lnTo>
                  <a:pt x="1116584" y="73533"/>
                </a:lnTo>
                <a:lnTo>
                  <a:pt x="1116584" y="50927"/>
                </a:lnTo>
                <a:lnTo>
                  <a:pt x="1085723" y="50927"/>
                </a:lnTo>
                <a:lnTo>
                  <a:pt x="1085723" y="61595"/>
                </a:lnTo>
                <a:lnTo>
                  <a:pt x="1104519" y="61595"/>
                </a:lnTo>
                <a:lnTo>
                  <a:pt x="1104519" y="201168"/>
                </a:lnTo>
                <a:lnTo>
                  <a:pt x="1084326" y="201168"/>
                </a:lnTo>
                <a:lnTo>
                  <a:pt x="1084326" y="211709"/>
                </a:lnTo>
                <a:lnTo>
                  <a:pt x="1137031" y="211709"/>
                </a:lnTo>
                <a:lnTo>
                  <a:pt x="1137031" y="201168"/>
                </a:lnTo>
                <a:lnTo>
                  <a:pt x="1116584" y="201168"/>
                </a:lnTo>
                <a:lnTo>
                  <a:pt x="1116584" y="140462"/>
                </a:lnTo>
                <a:lnTo>
                  <a:pt x="1117346" y="140462"/>
                </a:lnTo>
                <a:lnTo>
                  <a:pt x="1121918" y="148717"/>
                </a:lnTo>
                <a:lnTo>
                  <a:pt x="1127633" y="154940"/>
                </a:lnTo>
                <a:lnTo>
                  <a:pt x="1159764" y="165227"/>
                </a:lnTo>
                <a:lnTo>
                  <a:pt x="1167447" y="164757"/>
                </a:lnTo>
                <a:lnTo>
                  <a:pt x="1174711" y="163360"/>
                </a:lnTo>
                <a:lnTo>
                  <a:pt x="1181544" y="161048"/>
                </a:lnTo>
                <a:lnTo>
                  <a:pt x="1187958" y="157861"/>
                </a:lnTo>
                <a:lnTo>
                  <a:pt x="1193406" y="154051"/>
                </a:lnTo>
                <a:lnTo>
                  <a:pt x="1193812" y="153771"/>
                </a:lnTo>
                <a:lnTo>
                  <a:pt x="1213815" y="115112"/>
                </a:lnTo>
                <a:lnTo>
                  <a:pt x="1214247" y="106934"/>
                </a:lnTo>
                <a:close/>
              </a:path>
              <a:path w="3780790" h="212089">
                <a:moveTo>
                  <a:pt x="1421765" y="151384"/>
                </a:moveTo>
                <a:lnTo>
                  <a:pt x="1403731" y="151384"/>
                </a:lnTo>
                <a:lnTo>
                  <a:pt x="1403731" y="69723"/>
                </a:lnTo>
                <a:lnTo>
                  <a:pt x="1401318" y="62611"/>
                </a:lnTo>
                <a:lnTo>
                  <a:pt x="1399184" y="60325"/>
                </a:lnTo>
                <a:lnTo>
                  <a:pt x="1396365" y="57277"/>
                </a:lnTo>
                <a:lnTo>
                  <a:pt x="1391285" y="52070"/>
                </a:lnTo>
                <a:lnTo>
                  <a:pt x="1384300" y="49403"/>
                </a:lnTo>
                <a:lnTo>
                  <a:pt x="1368171" y="49403"/>
                </a:lnTo>
                <a:lnTo>
                  <a:pt x="1331849" y="69088"/>
                </a:lnTo>
                <a:lnTo>
                  <a:pt x="1327861" y="60452"/>
                </a:lnTo>
                <a:lnTo>
                  <a:pt x="1327746" y="60325"/>
                </a:lnTo>
                <a:lnTo>
                  <a:pt x="1321828" y="54292"/>
                </a:lnTo>
                <a:lnTo>
                  <a:pt x="1313713" y="50622"/>
                </a:lnTo>
                <a:lnTo>
                  <a:pt x="1303528" y="49403"/>
                </a:lnTo>
                <a:lnTo>
                  <a:pt x="1293139" y="50571"/>
                </a:lnTo>
                <a:lnTo>
                  <a:pt x="1282788" y="54063"/>
                </a:lnTo>
                <a:lnTo>
                  <a:pt x="1272476" y="59855"/>
                </a:lnTo>
                <a:lnTo>
                  <a:pt x="1262253" y="67945"/>
                </a:lnTo>
                <a:lnTo>
                  <a:pt x="1262253" y="50927"/>
                </a:lnTo>
                <a:lnTo>
                  <a:pt x="1230503" y="50927"/>
                </a:lnTo>
                <a:lnTo>
                  <a:pt x="1230503" y="61595"/>
                </a:lnTo>
                <a:lnTo>
                  <a:pt x="1249934" y="61595"/>
                </a:lnTo>
                <a:lnTo>
                  <a:pt x="1249934" y="151384"/>
                </a:lnTo>
                <a:lnTo>
                  <a:pt x="1230503" y="151384"/>
                </a:lnTo>
                <a:lnTo>
                  <a:pt x="1230503" y="161925"/>
                </a:lnTo>
                <a:lnTo>
                  <a:pt x="1280414" y="161925"/>
                </a:lnTo>
                <a:lnTo>
                  <a:pt x="1280414" y="151384"/>
                </a:lnTo>
                <a:lnTo>
                  <a:pt x="1262253" y="151384"/>
                </a:lnTo>
                <a:lnTo>
                  <a:pt x="1262253" y="80518"/>
                </a:lnTo>
                <a:lnTo>
                  <a:pt x="1296670" y="60325"/>
                </a:lnTo>
                <a:lnTo>
                  <a:pt x="1303020" y="60325"/>
                </a:lnTo>
                <a:lnTo>
                  <a:pt x="1310843" y="61569"/>
                </a:lnTo>
                <a:lnTo>
                  <a:pt x="1316443" y="65278"/>
                </a:lnTo>
                <a:lnTo>
                  <a:pt x="1319796" y="71475"/>
                </a:lnTo>
                <a:lnTo>
                  <a:pt x="1320927" y="80137"/>
                </a:lnTo>
                <a:lnTo>
                  <a:pt x="1320927" y="151384"/>
                </a:lnTo>
                <a:lnTo>
                  <a:pt x="1301877" y="151384"/>
                </a:lnTo>
                <a:lnTo>
                  <a:pt x="1301877" y="161925"/>
                </a:lnTo>
                <a:lnTo>
                  <a:pt x="1351280" y="161925"/>
                </a:lnTo>
                <a:lnTo>
                  <a:pt x="1351280" y="151384"/>
                </a:lnTo>
                <a:lnTo>
                  <a:pt x="1333119" y="151384"/>
                </a:lnTo>
                <a:lnTo>
                  <a:pt x="1333119" y="80518"/>
                </a:lnTo>
                <a:lnTo>
                  <a:pt x="1366520" y="60325"/>
                </a:lnTo>
                <a:lnTo>
                  <a:pt x="1373378" y="60325"/>
                </a:lnTo>
                <a:lnTo>
                  <a:pt x="1391666" y="151384"/>
                </a:lnTo>
                <a:lnTo>
                  <a:pt x="1372616" y="151384"/>
                </a:lnTo>
                <a:lnTo>
                  <a:pt x="1372616" y="161925"/>
                </a:lnTo>
                <a:lnTo>
                  <a:pt x="1421765" y="161925"/>
                </a:lnTo>
                <a:lnTo>
                  <a:pt x="1421765" y="151384"/>
                </a:lnTo>
                <a:close/>
              </a:path>
              <a:path w="3780790" h="212089">
                <a:moveTo>
                  <a:pt x="1548765" y="109093"/>
                </a:moveTo>
                <a:lnTo>
                  <a:pt x="1538528" y="71640"/>
                </a:lnTo>
                <a:lnTo>
                  <a:pt x="1536192" y="68516"/>
                </a:lnTo>
                <a:lnTo>
                  <a:pt x="1536192" y="98552"/>
                </a:lnTo>
                <a:lnTo>
                  <a:pt x="1449451" y="98552"/>
                </a:lnTo>
                <a:lnTo>
                  <a:pt x="1469923" y="64300"/>
                </a:lnTo>
                <a:lnTo>
                  <a:pt x="1492123" y="58293"/>
                </a:lnTo>
                <a:lnTo>
                  <a:pt x="1500733" y="58966"/>
                </a:lnTo>
                <a:lnTo>
                  <a:pt x="1534121" y="89789"/>
                </a:lnTo>
                <a:lnTo>
                  <a:pt x="1536192" y="98552"/>
                </a:lnTo>
                <a:lnTo>
                  <a:pt x="1536192" y="68516"/>
                </a:lnTo>
                <a:lnTo>
                  <a:pt x="1501648" y="48412"/>
                </a:lnTo>
                <a:lnTo>
                  <a:pt x="1493520" y="47879"/>
                </a:lnTo>
                <a:lnTo>
                  <a:pt x="1485773" y="48361"/>
                </a:lnTo>
                <a:lnTo>
                  <a:pt x="1448181" y="69900"/>
                </a:lnTo>
                <a:lnTo>
                  <a:pt x="1436751" y="106553"/>
                </a:lnTo>
                <a:lnTo>
                  <a:pt x="1437220" y="114744"/>
                </a:lnTo>
                <a:lnTo>
                  <a:pt x="1458417" y="153568"/>
                </a:lnTo>
                <a:lnTo>
                  <a:pt x="1494409" y="165227"/>
                </a:lnTo>
                <a:lnTo>
                  <a:pt x="1510944" y="163385"/>
                </a:lnTo>
                <a:lnTo>
                  <a:pt x="1525536" y="157835"/>
                </a:lnTo>
                <a:lnTo>
                  <a:pt x="1529486" y="154940"/>
                </a:lnTo>
                <a:lnTo>
                  <a:pt x="1538135" y="148628"/>
                </a:lnTo>
                <a:lnTo>
                  <a:pt x="1548765" y="135763"/>
                </a:lnTo>
                <a:lnTo>
                  <a:pt x="1539240" y="131191"/>
                </a:lnTo>
                <a:lnTo>
                  <a:pt x="1534655" y="136956"/>
                </a:lnTo>
                <a:lnTo>
                  <a:pt x="1529867" y="141884"/>
                </a:lnTo>
                <a:lnTo>
                  <a:pt x="1494790" y="154940"/>
                </a:lnTo>
                <a:lnTo>
                  <a:pt x="1486662" y="154940"/>
                </a:lnTo>
                <a:lnTo>
                  <a:pt x="1451737" y="126365"/>
                </a:lnTo>
                <a:lnTo>
                  <a:pt x="1449197" y="109093"/>
                </a:lnTo>
                <a:lnTo>
                  <a:pt x="1548765" y="109093"/>
                </a:lnTo>
                <a:close/>
              </a:path>
              <a:path w="3780790" h="212089">
                <a:moveTo>
                  <a:pt x="1685417" y="151384"/>
                </a:moveTo>
                <a:lnTo>
                  <a:pt x="1667637" y="151384"/>
                </a:lnTo>
                <a:lnTo>
                  <a:pt x="1667637" y="68707"/>
                </a:lnTo>
                <a:lnTo>
                  <a:pt x="1665097" y="61849"/>
                </a:lnTo>
                <a:lnTo>
                  <a:pt x="1663484" y="60325"/>
                </a:lnTo>
                <a:lnTo>
                  <a:pt x="1659890" y="56896"/>
                </a:lnTo>
                <a:lnTo>
                  <a:pt x="1654683" y="51816"/>
                </a:lnTo>
                <a:lnTo>
                  <a:pt x="1647317" y="49403"/>
                </a:lnTo>
                <a:lnTo>
                  <a:pt x="1637792" y="49403"/>
                </a:lnTo>
                <a:lnTo>
                  <a:pt x="1628025" y="50571"/>
                </a:lnTo>
                <a:lnTo>
                  <a:pt x="1617789" y="54063"/>
                </a:lnTo>
                <a:lnTo>
                  <a:pt x="1607070" y="59855"/>
                </a:lnTo>
                <a:lnTo>
                  <a:pt x="1595882" y="67945"/>
                </a:lnTo>
                <a:lnTo>
                  <a:pt x="1595882" y="50927"/>
                </a:lnTo>
                <a:lnTo>
                  <a:pt x="1563370" y="50927"/>
                </a:lnTo>
                <a:lnTo>
                  <a:pt x="1563370" y="61595"/>
                </a:lnTo>
                <a:lnTo>
                  <a:pt x="1583690" y="61595"/>
                </a:lnTo>
                <a:lnTo>
                  <a:pt x="1583690" y="151384"/>
                </a:lnTo>
                <a:lnTo>
                  <a:pt x="1563370" y="151384"/>
                </a:lnTo>
                <a:lnTo>
                  <a:pt x="1563370" y="161925"/>
                </a:lnTo>
                <a:lnTo>
                  <a:pt x="1614043" y="161925"/>
                </a:lnTo>
                <a:lnTo>
                  <a:pt x="1614043" y="151384"/>
                </a:lnTo>
                <a:lnTo>
                  <a:pt x="1595882" y="151384"/>
                </a:lnTo>
                <a:lnTo>
                  <a:pt x="1595882" y="80391"/>
                </a:lnTo>
                <a:lnTo>
                  <a:pt x="1636903" y="60325"/>
                </a:lnTo>
                <a:lnTo>
                  <a:pt x="1643126" y="60325"/>
                </a:lnTo>
                <a:lnTo>
                  <a:pt x="1647825" y="62103"/>
                </a:lnTo>
                <a:lnTo>
                  <a:pt x="1650873" y="65659"/>
                </a:lnTo>
                <a:lnTo>
                  <a:pt x="1653921" y="69088"/>
                </a:lnTo>
                <a:lnTo>
                  <a:pt x="1655572" y="74168"/>
                </a:lnTo>
                <a:lnTo>
                  <a:pt x="1655572" y="151384"/>
                </a:lnTo>
                <a:lnTo>
                  <a:pt x="1635887" y="151384"/>
                </a:lnTo>
                <a:lnTo>
                  <a:pt x="1635887" y="161925"/>
                </a:lnTo>
                <a:lnTo>
                  <a:pt x="1685417" y="161925"/>
                </a:lnTo>
                <a:lnTo>
                  <a:pt x="1685417" y="151384"/>
                </a:lnTo>
                <a:close/>
              </a:path>
              <a:path w="3780790" h="212089">
                <a:moveTo>
                  <a:pt x="1748536" y="50927"/>
                </a:moveTo>
                <a:lnTo>
                  <a:pt x="1725168" y="50927"/>
                </a:lnTo>
                <a:lnTo>
                  <a:pt x="1725168" y="16510"/>
                </a:lnTo>
                <a:lnTo>
                  <a:pt x="1713103" y="26035"/>
                </a:lnTo>
                <a:lnTo>
                  <a:pt x="1713103" y="50927"/>
                </a:lnTo>
                <a:lnTo>
                  <a:pt x="1693418" y="50927"/>
                </a:lnTo>
                <a:lnTo>
                  <a:pt x="1693418" y="61595"/>
                </a:lnTo>
                <a:lnTo>
                  <a:pt x="1713103" y="61595"/>
                </a:lnTo>
                <a:lnTo>
                  <a:pt x="1713103" y="151892"/>
                </a:lnTo>
                <a:lnTo>
                  <a:pt x="1714881" y="156972"/>
                </a:lnTo>
                <a:lnTo>
                  <a:pt x="1722247" y="163068"/>
                </a:lnTo>
                <a:lnTo>
                  <a:pt x="1726946" y="164592"/>
                </a:lnTo>
                <a:lnTo>
                  <a:pt x="1737614" y="164592"/>
                </a:lnTo>
                <a:lnTo>
                  <a:pt x="1742948" y="163703"/>
                </a:lnTo>
                <a:lnTo>
                  <a:pt x="1748536" y="161925"/>
                </a:lnTo>
                <a:lnTo>
                  <a:pt x="1748536" y="153416"/>
                </a:lnTo>
                <a:lnTo>
                  <a:pt x="1748536" y="151384"/>
                </a:lnTo>
                <a:lnTo>
                  <a:pt x="1743075" y="152781"/>
                </a:lnTo>
                <a:lnTo>
                  <a:pt x="1738630" y="153416"/>
                </a:lnTo>
                <a:lnTo>
                  <a:pt x="1731264" y="153416"/>
                </a:lnTo>
                <a:lnTo>
                  <a:pt x="1728597" y="152527"/>
                </a:lnTo>
                <a:lnTo>
                  <a:pt x="1727200" y="150622"/>
                </a:lnTo>
                <a:lnTo>
                  <a:pt x="1725803" y="148844"/>
                </a:lnTo>
                <a:lnTo>
                  <a:pt x="1725168" y="145161"/>
                </a:lnTo>
                <a:lnTo>
                  <a:pt x="1725168" y="61595"/>
                </a:lnTo>
                <a:lnTo>
                  <a:pt x="1748536" y="61595"/>
                </a:lnTo>
                <a:lnTo>
                  <a:pt x="1748536" y="50927"/>
                </a:lnTo>
                <a:close/>
              </a:path>
              <a:path w="3780790" h="212089">
                <a:moveTo>
                  <a:pt x="1936115" y="106553"/>
                </a:moveTo>
                <a:lnTo>
                  <a:pt x="1923669" y="69443"/>
                </a:lnTo>
                <a:lnTo>
                  <a:pt x="1923669" y="97790"/>
                </a:lnTo>
                <a:lnTo>
                  <a:pt x="1923669" y="115443"/>
                </a:lnTo>
                <a:lnTo>
                  <a:pt x="1896364" y="152019"/>
                </a:lnTo>
                <a:lnTo>
                  <a:pt x="1888998" y="154051"/>
                </a:lnTo>
                <a:lnTo>
                  <a:pt x="1872615" y="154051"/>
                </a:lnTo>
                <a:lnTo>
                  <a:pt x="1839849" y="123444"/>
                </a:lnTo>
                <a:lnTo>
                  <a:pt x="1838071" y="97790"/>
                </a:lnTo>
                <a:lnTo>
                  <a:pt x="1839849" y="89789"/>
                </a:lnTo>
                <a:lnTo>
                  <a:pt x="1865249" y="61087"/>
                </a:lnTo>
                <a:lnTo>
                  <a:pt x="1872488" y="58928"/>
                </a:lnTo>
                <a:lnTo>
                  <a:pt x="1888744" y="58928"/>
                </a:lnTo>
                <a:lnTo>
                  <a:pt x="1921891" y="89789"/>
                </a:lnTo>
                <a:lnTo>
                  <a:pt x="1923669" y="97790"/>
                </a:lnTo>
                <a:lnTo>
                  <a:pt x="1923669" y="69443"/>
                </a:lnTo>
                <a:lnTo>
                  <a:pt x="1888236" y="48387"/>
                </a:lnTo>
                <a:lnTo>
                  <a:pt x="1880616" y="47879"/>
                </a:lnTo>
                <a:lnTo>
                  <a:pt x="1873084" y="48361"/>
                </a:lnTo>
                <a:lnTo>
                  <a:pt x="1836572" y="70332"/>
                </a:lnTo>
                <a:lnTo>
                  <a:pt x="1825371" y="106553"/>
                </a:lnTo>
                <a:lnTo>
                  <a:pt x="1825815" y="114655"/>
                </a:lnTo>
                <a:lnTo>
                  <a:pt x="1846338" y="153441"/>
                </a:lnTo>
                <a:lnTo>
                  <a:pt x="1880616" y="165227"/>
                </a:lnTo>
                <a:lnTo>
                  <a:pt x="1888236" y="164731"/>
                </a:lnTo>
                <a:lnTo>
                  <a:pt x="1895475" y="163245"/>
                </a:lnTo>
                <a:lnTo>
                  <a:pt x="1902333" y="160782"/>
                </a:lnTo>
                <a:lnTo>
                  <a:pt x="1908810" y="157353"/>
                </a:lnTo>
                <a:lnTo>
                  <a:pt x="1913470" y="154051"/>
                </a:lnTo>
                <a:lnTo>
                  <a:pt x="1914829" y="153098"/>
                </a:lnTo>
                <a:lnTo>
                  <a:pt x="1935632" y="114490"/>
                </a:lnTo>
                <a:lnTo>
                  <a:pt x="1936115" y="106553"/>
                </a:lnTo>
                <a:close/>
              </a:path>
              <a:path w="3780790" h="212089">
                <a:moveTo>
                  <a:pt x="2024507" y="22352"/>
                </a:moveTo>
                <a:lnTo>
                  <a:pt x="2020938" y="12598"/>
                </a:lnTo>
                <a:lnTo>
                  <a:pt x="2019401" y="10668"/>
                </a:lnTo>
                <a:lnTo>
                  <a:pt x="2015388" y="5613"/>
                </a:lnTo>
                <a:lnTo>
                  <a:pt x="2007895" y="1409"/>
                </a:lnTo>
                <a:lnTo>
                  <a:pt x="1998472" y="0"/>
                </a:lnTo>
                <a:lnTo>
                  <a:pt x="1993773" y="0"/>
                </a:lnTo>
                <a:lnTo>
                  <a:pt x="1989328" y="1270"/>
                </a:lnTo>
                <a:lnTo>
                  <a:pt x="1985137" y="3683"/>
                </a:lnTo>
                <a:lnTo>
                  <a:pt x="1980946" y="5969"/>
                </a:lnTo>
                <a:lnTo>
                  <a:pt x="1977517" y="9525"/>
                </a:lnTo>
                <a:lnTo>
                  <a:pt x="1974977" y="13970"/>
                </a:lnTo>
                <a:lnTo>
                  <a:pt x="1972310" y="18415"/>
                </a:lnTo>
                <a:lnTo>
                  <a:pt x="1971040" y="23622"/>
                </a:lnTo>
                <a:lnTo>
                  <a:pt x="1971040" y="50927"/>
                </a:lnTo>
                <a:lnTo>
                  <a:pt x="1953895" y="50927"/>
                </a:lnTo>
                <a:lnTo>
                  <a:pt x="1953895" y="61595"/>
                </a:lnTo>
                <a:lnTo>
                  <a:pt x="1971040" y="61595"/>
                </a:lnTo>
                <a:lnTo>
                  <a:pt x="1971040" y="151384"/>
                </a:lnTo>
                <a:lnTo>
                  <a:pt x="1953895" y="151384"/>
                </a:lnTo>
                <a:lnTo>
                  <a:pt x="1953895" y="161925"/>
                </a:lnTo>
                <a:lnTo>
                  <a:pt x="2005076" y="161925"/>
                </a:lnTo>
                <a:lnTo>
                  <a:pt x="2005076" y="151384"/>
                </a:lnTo>
                <a:lnTo>
                  <a:pt x="1983232" y="151384"/>
                </a:lnTo>
                <a:lnTo>
                  <a:pt x="1983232" y="61595"/>
                </a:lnTo>
                <a:lnTo>
                  <a:pt x="2005076" y="61595"/>
                </a:lnTo>
                <a:lnTo>
                  <a:pt x="2005076" y="50927"/>
                </a:lnTo>
                <a:lnTo>
                  <a:pt x="1983232" y="50927"/>
                </a:lnTo>
                <a:lnTo>
                  <a:pt x="1983232" y="21717"/>
                </a:lnTo>
                <a:lnTo>
                  <a:pt x="1984629" y="17145"/>
                </a:lnTo>
                <a:lnTo>
                  <a:pt x="1987550" y="14478"/>
                </a:lnTo>
                <a:lnTo>
                  <a:pt x="1990598" y="11938"/>
                </a:lnTo>
                <a:lnTo>
                  <a:pt x="1994027" y="10668"/>
                </a:lnTo>
                <a:lnTo>
                  <a:pt x="2005457" y="10668"/>
                </a:lnTo>
                <a:lnTo>
                  <a:pt x="2010537" y="15113"/>
                </a:lnTo>
                <a:lnTo>
                  <a:pt x="2013331" y="24003"/>
                </a:lnTo>
                <a:lnTo>
                  <a:pt x="2024507" y="22352"/>
                </a:lnTo>
                <a:close/>
              </a:path>
              <a:path w="3780790" h="212089">
                <a:moveTo>
                  <a:pt x="2124964" y="50927"/>
                </a:moveTo>
                <a:lnTo>
                  <a:pt x="2101596" y="50927"/>
                </a:lnTo>
                <a:lnTo>
                  <a:pt x="2101596" y="16510"/>
                </a:lnTo>
                <a:lnTo>
                  <a:pt x="2089531" y="26035"/>
                </a:lnTo>
                <a:lnTo>
                  <a:pt x="2089531" y="50927"/>
                </a:lnTo>
                <a:lnTo>
                  <a:pt x="2069846" y="50927"/>
                </a:lnTo>
                <a:lnTo>
                  <a:pt x="2069846" y="61595"/>
                </a:lnTo>
                <a:lnTo>
                  <a:pt x="2089531" y="61595"/>
                </a:lnTo>
                <a:lnTo>
                  <a:pt x="2089531" y="151892"/>
                </a:lnTo>
                <a:lnTo>
                  <a:pt x="2091309" y="156972"/>
                </a:lnTo>
                <a:lnTo>
                  <a:pt x="2098675" y="163068"/>
                </a:lnTo>
                <a:lnTo>
                  <a:pt x="2103374" y="164592"/>
                </a:lnTo>
                <a:lnTo>
                  <a:pt x="2114042" y="164592"/>
                </a:lnTo>
                <a:lnTo>
                  <a:pt x="2119376" y="163703"/>
                </a:lnTo>
                <a:lnTo>
                  <a:pt x="2124964" y="161925"/>
                </a:lnTo>
                <a:lnTo>
                  <a:pt x="2124964" y="153416"/>
                </a:lnTo>
                <a:lnTo>
                  <a:pt x="2124964" y="151384"/>
                </a:lnTo>
                <a:lnTo>
                  <a:pt x="2119503" y="152781"/>
                </a:lnTo>
                <a:lnTo>
                  <a:pt x="2115058" y="153416"/>
                </a:lnTo>
                <a:lnTo>
                  <a:pt x="2107692" y="153416"/>
                </a:lnTo>
                <a:lnTo>
                  <a:pt x="2105025" y="152527"/>
                </a:lnTo>
                <a:lnTo>
                  <a:pt x="2103628" y="150622"/>
                </a:lnTo>
                <a:lnTo>
                  <a:pt x="2102231" y="148844"/>
                </a:lnTo>
                <a:lnTo>
                  <a:pt x="2101596" y="145161"/>
                </a:lnTo>
                <a:lnTo>
                  <a:pt x="2101596" y="61595"/>
                </a:lnTo>
                <a:lnTo>
                  <a:pt x="2124964" y="61595"/>
                </a:lnTo>
                <a:lnTo>
                  <a:pt x="2124964" y="50927"/>
                </a:lnTo>
                <a:close/>
              </a:path>
              <a:path w="3780790" h="212089">
                <a:moveTo>
                  <a:pt x="2258187" y="151384"/>
                </a:moveTo>
                <a:lnTo>
                  <a:pt x="2240280" y="151384"/>
                </a:lnTo>
                <a:lnTo>
                  <a:pt x="2240229" y="67818"/>
                </a:lnTo>
                <a:lnTo>
                  <a:pt x="2237613" y="61087"/>
                </a:lnTo>
                <a:lnTo>
                  <a:pt x="2235454" y="58928"/>
                </a:lnTo>
                <a:lnTo>
                  <a:pt x="2232279" y="55753"/>
                </a:lnTo>
                <a:lnTo>
                  <a:pt x="2226945" y="50546"/>
                </a:lnTo>
                <a:lnTo>
                  <a:pt x="2219452" y="47879"/>
                </a:lnTo>
                <a:lnTo>
                  <a:pt x="2203196" y="47879"/>
                </a:lnTo>
                <a:lnTo>
                  <a:pt x="2196211" y="49530"/>
                </a:lnTo>
                <a:lnTo>
                  <a:pt x="2181733" y="55880"/>
                </a:lnTo>
                <a:lnTo>
                  <a:pt x="2174748" y="60325"/>
                </a:lnTo>
                <a:lnTo>
                  <a:pt x="2168017" y="66040"/>
                </a:lnTo>
                <a:lnTo>
                  <a:pt x="2168017" y="2667"/>
                </a:lnTo>
                <a:lnTo>
                  <a:pt x="2135505" y="2667"/>
                </a:lnTo>
                <a:lnTo>
                  <a:pt x="2135505" y="13208"/>
                </a:lnTo>
                <a:lnTo>
                  <a:pt x="2155698" y="13208"/>
                </a:lnTo>
                <a:lnTo>
                  <a:pt x="2155698" y="151384"/>
                </a:lnTo>
                <a:lnTo>
                  <a:pt x="2135505" y="151384"/>
                </a:lnTo>
                <a:lnTo>
                  <a:pt x="2135505" y="161925"/>
                </a:lnTo>
                <a:lnTo>
                  <a:pt x="2186178" y="161925"/>
                </a:lnTo>
                <a:lnTo>
                  <a:pt x="2186178" y="151384"/>
                </a:lnTo>
                <a:lnTo>
                  <a:pt x="2168017" y="151384"/>
                </a:lnTo>
                <a:lnTo>
                  <a:pt x="2168017" y="78105"/>
                </a:lnTo>
                <a:lnTo>
                  <a:pt x="2201799" y="58928"/>
                </a:lnTo>
                <a:lnTo>
                  <a:pt x="2215007" y="58928"/>
                </a:lnTo>
                <a:lnTo>
                  <a:pt x="2219833" y="60706"/>
                </a:lnTo>
                <a:lnTo>
                  <a:pt x="2223008" y="64262"/>
                </a:lnTo>
                <a:lnTo>
                  <a:pt x="2226310" y="67818"/>
                </a:lnTo>
                <a:lnTo>
                  <a:pt x="2227961" y="72771"/>
                </a:lnTo>
                <a:lnTo>
                  <a:pt x="2227961" y="151384"/>
                </a:lnTo>
                <a:lnTo>
                  <a:pt x="2208276" y="151384"/>
                </a:lnTo>
                <a:lnTo>
                  <a:pt x="2208276" y="161925"/>
                </a:lnTo>
                <a:lnTo>
                  <a:pt x="2258187" y="161925"/>
                </a:lnTo>
                <a:lnTo>
                  <a:pt x="2258187" y="151384"/>
                </a:lnTo>
                <a:close/>
              </a:path>
              <a:path w="3780790" h="212089">
                <a:moveTo>
                  <a:pt x="2386965" y="109093"/>
                </a:moveTo>
                <a:lnTo>
                  <a:pt x="2376728" y="71640"/>
                </a:lnTo>
                <a:lnTo>
                  <a:pt x="2374392" y="68516"/>
                </a:lnTo>
                <a:lnTo>
                  <a:pt x="2374392" y="98552"/>
                </a:lnTo>
                <a:lnTo>
                  <a:pt x="2287651" y="98552"/>
                </a:lnTo>
                <a:lnTo>
                  <a:pt x="2308123" y="64300"/>
                </a:lnTo>
                <a:lnTo>
                  <a:pt x="2330323" y="58293"/>
                </a:lnTo>
                <a:lnTo>
                  <a:pt x="2338933" y="58966"/>
                </a:lnTo>
                <a:lnTo>
                  <a:pt x="2372322" y="89789"/>
                </a:lnTo>
                <a:lnTo>
                  <a:pt x="2374392" y="98552"/>
                </a:lnTo>
                <a:lnTo>
                  <a:pt x="2374392" y="68516"/>
                </a:lnTo>
                <a:lnTo>
                  <a:pt x="2339848" y="48412"/>
                </a:lnTo>
                <a:lnTo>
                  <a:pt x="2331720" y="47879"/>
                </a:lnTo>
                <a:lnTo>
                  <a:pt x="2323973" y="48361"/>
                </a:lnTo>
                <a:lnTo>
                  <a:pt x="2286381" y="69900"/>
                </a:lnTo>
                <a:lnTo>
                  <a:pt x="2274951" y="106553"/>
                </a:lnTo>
                <a:lnTo>
                  <a:pt x="2275421" y="114744"/>
                </a:lnTo>
                <a:lnTo>
                  <a:pt x="2296617" y="153568"/>
                </a:lnTo>
                <a:lnTo>
                  <a:pt x="2332609" y="165227"/>
                </a:lnTo>
                <a:lnTo>
                  <a:pt x="2349144" y="163385"/>
                </a:lnTo>
                <a:lnTo>
                  <a:pt x="2363736" y="157835"/>
                </a:lnTo>
                <a:lnTo>
                  <a:pt x="2367686" y="154940"/>
                </a:lnTo>
                <a:lnTo>
                  <a:pt x="2376335" y="148628"/>
                </a:lnTo>
                <a:lnTo>
                  <a:pt x="2386965" y="135763"/>
                </a:lnTo>
                <a:lnTo>
                  <a:pt x="2377440" y="131191"/>
                </a:lnTo>
                <a:lnTo>
                  <a:pt x="2372855" y="136956"/>
                </a:lnTo>
                <a:lnTo>
                  <a:pt x="2368067" y="141884"/>
                </a:lnTo>
                <a:lnTo>
                  <a:pt x="2332990" y="154940"/>
                </a:lnTo>
                <a:lnTo>
                  <a:pt x="2324862" y="154940"/>
                </a:lnTo>
                <a:lnTo>
                  <a:pt x="2289937" y="126365"/>
                </a:lnTo>
                <a:lnTo>
                  <a:pt x="2287397" y="109093"/>
                </a:lnTo>
                <a:lnTo>
                  <a:pt x="2386965" y="109093"/>
                </a:lnTo>
                <a:close/>
              </a:path>
              <a:path w="3780790" h="212089">
                <a:moveTo>
                  <a:pt x="2511679" y="151384"/>
                </a:moveTo>
                <a:lnTo>
                  <a:pt x="2491740" y="151384"/>
                </a:lnTo>
                <a:lnTo>
                  <a:pt x="2491740" y="2667"/>
                </a:lnTo>
                <a:lnTo>
                  <a:pt x="2459482" y="2667"/>
                </a:lnTo>
                <a:lnTo>
                  <a:pt x="2459482" y="13208"/>
                </a:lnTo>
                <a:lnTo>
                  <a:pt x="2479675" y="13208"/>
                </a:lnTo>
                <a:lnTo>
                  <a:pt x="2479675" y="151384"/>
                </a:lnTo>
                <a:lnTo>
                  <a:pt x="2459609" y="151384"/>
                </a:lnTo>
                <a:lnTo>
                  <a:pt x="2459609" y="161925"/>
                </a:lnTo>
                <a:lnTo>
                  <a:pt x="2511679" y="161925"/>
                </a:lnTo>
                <a:lnTo>
                  <a:pt x="2511679" y="151384"/>
                </a:lnTo>
                <a:close/>
              </a:path>
              <a:path w="3780790" h="212089">
                <a:moveTo>
                  <a:pt x="2553081" y="6604"/>
                </a:moveTo>
                <a:lnTo>
                  <a:pt x="2552065" y="4318"/>
                </a:lnTo>
                <a:lnTo>
                  <a:pt x="2550033" y="2667"/>
                </a:lnTo>
                <a:lnTo>
                  <a:pt x="2548128" y="889"/>
                </a:lnTo>
                <a:lnTo>
                  <a:pt x="2545969" y="0"/>
                </a:lnTo>
                <a:lnTo>
                  <a:pt x="2541143" y="0"/>
                </a:lnTo>
                <a:lnTo>
                  <a:pt x="2538984" y="889"/>
                </a:lnTo>
                <a:lnTo>
                  <a:pt x="2537079" y="2794"/>
                </a:lnTo>
                <a:lnTo>
                  <a:pt x="2535174" y="4572"/>
                </a:lnTo>
                <a:lnTo>
                  <a:pt x="2534335" y="6604"/>
                </a:lnTo>
                <a:lnTo>
                  <a:pt x="2534285" y="12065"/>
                </a:lnTo>
                <a:lnTo>
                  <a:pt x="2535174" y="14351"/>
                </a:lnTo>
                <a:lnTo>
                  <a:pt x="2538984" y="18161"/>
                </a:lnTo>
                <a:lnTo>
                  <a:pt x="2541143" y="19050"/>
                </a:lnTo>
                <a:lnTo>
                  <a:pt x="2546350" y="19050"/>
                </a:lnTo>
                <a:lnTo>
                  <a:pt x="2548636" y="18034"/>
                </a:lnTo>
                <a:lnTo>
                  <a:pt x="2550414" y="16002"/>
                </a:lnTo>
                <a:lnTo>
                  <a:pt x="2552192" y="14097"/>
                </a:lnTo>
                <a:lnTo>
                  <a:pt x="2552979" y="12065"/>
                </a:lnTo>
                <a:lnTo>
                  <a:pt x="2553081" y="6604"/>
                </a:lnTo>
                <a:close/>
              </a:path>
              <a:path w="3780790" h="212089">
                <a:moveTo>
                  <a:pt x="2572131" y="151384"/>
                </a:moveTo>
                <a:lnTo>
                  <a:pt x="2553081" y="151384"/>
                </a:lnTo>
                <a:lnTo>
                  <a:pt x="2553081" y="50927"/>
                </a:lnTo>
                <a:lnTo>
                  <a:pt x="2521458" y="50927"/>
                </a:lnTo>
                <a:lnTo>
                  <a:pt x="2521458" y="61595"/>
                </a:lnTo>
                <a:lnTo>
                  <a:pt x="2540889" y="61595"/>
                </a:lnTo>
                <a:lnTo>
                  <a:pt x="2540889" y="151384"/>
                </a:lnTo>
                <a:lnTo>
                  <a:pt x="2521458" y="151384"/>
                </a:lnTo>
                <a:lnTo>
                  <a:pt x="2521458" y="161925"/>
                </a:lnTo>
                <a:lnTo>
                  <a:pt x="2572131" y="161925"/>
                </a:lnTo>
                <a:lnTo>
                  <a:pt x="2572131" y="151384"/>
                </a:lnTo>
                <a:close/>
              </a:path>
              <a:path w="3780790" h="212089">
                <a:moveTo>
                  <a:pt x="2710307" y="104775"/>
                </a:moveTo>
                <a:lnTo>
                  <a:pt x="2698115" y="67995"/>
                </a:lnTo>
                <a:lnTo>
                  <a:pt x="2698115" y="105029"/>
                </a:lnTo>
                <a:lnTo>
                  <a:pt x="2697772" y="111963"/>
                </a:lnTo>
                <a:lnTo>
                  <a:pt x="2677668" y="147320"/>
                </a:lnTo>
                <a:lnTo>
                  <a:pt x="2663571" y="153416"/>
                </a:lnTo>
                <a:lnTo>
                  <a:pt x="2646680" y="153416"/>
                </a:lnTo>
                <a:lnTo>
                  <a:pt x="2639314" y="151384"/>
                </a:lnTo>
                <a:lnTo>
                  <a:pt x="2632710" y="147066"/>
                </a:lnTo>
                <a:lnTo>
                  <a:pt x="2625979" y="142875"/>
                </a:lnTo>
                <a:lnTo>
                  <a:pt x="2611628" y="114300"/>
                </a:lnTo>
                <a:lnTo>
                  <a:pt x="2611628" y="96647"/>
                </a:lnTo>
                <a:lnTo>
                  <a:pt x="2613533" y="88646"/>
                </a:lnTo>
                <a:lnTo>
                  <a:pt x="2617470" y="81407"/>
                </a:lnTo>
                <a:lnTo>
                  <a:pt x="2621407" y="74295"/>
                </a:lnTo>
                <a:lnTo>
                  <a:pt x="2622473" y="73152"/>
                </a:lnTo>
                <a:lnTo>
                  <a:pt x="2626741" y="68580"/>
                </a:lnTo>
                <a:lnTo>
                  <a:pt x="2640203" y="60198"/>
                </a:lnTo>
                <a:lnTo>
                  <a:pt x="2647569" y="58039"/>
                </a:lnTo>
                <a:lnTo>
                  <a:pt x="2662809" y="58039"/>
                </a:lnTo>
                <a:lnTo>
                  <a:pt x="2694686" y="85458"/>
                </a:lnTo>
                <a:lnTo>
                  <a:pt x="2698115" y="105029"/>
                </a:lnTo>
                <a:lnTo>
                  <a:pt x="2698115" y="67995"/>
                </a:lnTo>
                <a:lnTo>
                  <a:pt x="2663634" y="48361"/>
                </a:lnTo>
                <a:lnTo>
                  <a:pt x="2656205" y="47879"/>
                </a:lnTo>
                <a:lnTo>
                  <a:pt x="2642743" y="49479"/>
                </a:lnTo>
                <a:lnTo>
                  <a:pt x="2630957" y="54241"/>
                </a:lnTo>
                <a:lnTo>
                  <a:pt x="2620835" y="62141"/>
                </a:lnTo>
                <a:lnTo>
                  <a:pt x="2612390" y="73152"/>
                </a:lnTo>
                <a:lnTo>
                  <a:pt x="2612009" y="73152"/>
                </a:lnTo>
                <a:lnTo>
                  <a:pt x="2612009" y="2667"/>
                </a:lnTo>
                <a:lnTo>
                  <a:pt x="2579370" y="2667"/>
                </a:lnTo>
                <a:lnTo>
                  <a:pt x="2579370" y="13208"/>
                </a:lnTo>
                <a:lnTo>
                  <a:pt x="2599563" y="13208"/>
                </a:lnTo>
                <a:lnTo>
                  <a:pt x="2599563" y="151384"/>
                </a:lnTo>
                <a:lnTo>
                  <a:pt x="2579370" y="151384"/>
                </a:lnTo>
                <a:lnTo>
                  <a:pt x="2579370" y="161925"/>
                </a:lnTo>
                <a:lnTo>
                  <a:pt x="2612009" y="161925"/>
                </a:lnTo>
                <a:lnTo>
                  <a:pt x="2612009" y="140208"/>
                </a:lnTo>
                <a:lnTo>
                  <a:pt x="2612390" y="140208"/>
                </a:lnTo>
                <a:lnTo>
                  <a:pt x="2620861" y="150456"/>
                </a:lnTo>
                <a:lnTo>
                  <a:pt x="2630843" y="157759"/>
                </a:lnTo>
                <a:lnTo>
                  <a:pt x="2642336" y="162128"/>
                </a:lnTo>
                <a:lnTo>
                  <a:pt x="2655316" y="163576"/>
                </a:lnTo>
                <a:lnTo>
                  <a:pt x="2663075" y="163106"/>
                </a:lnTo>
                <a:lnTo>
                  <a:pt x="2670391" y="161658"/>
                </a:lnTo>
                <a:lnTo>
                  <a:pt x="2677274" y="159245"/>
                </a:lnTo>
                <a:lnTo>
                  <a:pt x="2683764" y="155829"/>
                </a:lnTo>
                <a:lnTo>
                  <a:pt x="2687129" y="153416"/>
                </a:lnTo>
                <a:lnTo>
                  <a:pt x="2689695" y="151587"/>
                </a:lnTo>
                <a:lnTo>
                  <a:pt x="2709875" y="112725"/>
                </a:lnTo>
                <a:lnTo>
                  <a:pt x="2710307" y="104775"/>
                </a:lnTo>
                <a:close/>
              </a:path>
              <a:path w="3780790" h="212089">
                <a:moveTo>
                  <a:pt x="2810129" y="49403"/>
                </a:moveTo>
                <a:lnTo>
                  <a:pt x="2807462" y="49149"/>
                </a:lnTo>
                <a:lnTo>
                  <a:pt x="2806446" y="49149"/>
                </a:lnTo>
                <a:lnTo>
                  <a:pt x="2789605" y="50774"/>
                </a:lnTo>
                <a:lnTo>
                  <a:pt x="2776093" y="55651"/>
                </a:lnTo>
                <a:lnTo>
                  <a:pt x="2765895" y="63779"/>
                </a:lnTo>
                <a:lnTo>
                  <a:pt x="2759075" y="75184"/>
                </a:lnTo>
                <a:lnTo>
                  <a:pt x="2758694" y="75184"/>
                </a:lnTo>
                <a:lnTo>
                  <a:pt x="2758694" y="50927"/>
                </a:lnTo>
                <a:lnTo>
                  <a:pt x="2725547" y="50927"/>
                </a:lnTo>
                <a:lnTo>
                  <a:pt x="2725547" y="61595"/>
                </a:lnTo>
                <a:lnTo>
                  <a:pt x="2746502" y="61595"/>
                </a:lnTo>
                <a:lnTo>
                  <a:pt x="2746502" y="151384"/>
                </a:lnTo>
                <a:lnTo>
                  <a:pt x="2725547" y="151384"/>
                </a:lnTo>
                <a:lnTo>
                  <a:pt x="2725547" y="161925"/>
                </a:lnTo>
                <a:lnTo>
                  <a:pt x="2781554" y="161925"/>
                </a:lnTo>
                <a:lnTo>
                  <a:pt x="2781554" y="151384"/>
                </a:lnTo>
                <a:lnTo>
                  <a:pt x="2758694" y="151384"/>
                </a:lnTo>
                <a:lnTo>
                  <a:pt x="2758694" y="104394"/>
                </a:lnTo>
                <a:lnTo>
                  <a:pt x="2773045" y="68199"/>
                </a:lnTo>
                <a:lnTo>
                  <a:pt x="2798191" y="61087"/>
                </a:lnTo>
                <a:lnTo>
                  <a:pt x="2810129" y="61087"/>
                </a:lnTo>
                <a:lnTo>
                  <a:pt x="2810129" y="49403"/>
                </a:lnTo>
                <a:close/>
              </a:path>
              <a:path w="3780790" h="212089">
                <a:moveTo>
                  <a:pt x="2932938" y="151384"/>
                </a:moveTo>
                <a:lnTo>
                  <a:pt x="2914523" y="151384"/>
                </a:lnTo>
                <a:lnTo>
                  <a:pt x="2914523" y="145923"/>
                </a:lnTo>
                <a:lnTo>
                  <a:pt x="2914523" y="106172"/>
                </a:lnTo>
                <a:lnTo>
                  <a:pt x="2914523" y="105664"/>
                </a:lnTo>
                <a:lnTo>
                  <a:pt x="2914523" y="88773"/>
                </a:lnTo>
                <a:lnTo>
                  <a:pt x="2911970" y="70929"/>
                </a:lnTo>
                <a:lnTo>
                  <a:pt x="2904477" y="58420"/>
                </a:lnTo>
                <a:lnTo>
                  <a:pt x="2904312" y="58140"/>
                </a:lnTo>
                <a:lnTo>
                  <a:pt x="2891536" y="50457"/>
                </a:lnTo>
                <a:lnTo>
                  <a:pt x="2873629" y="47879"/>
                </a:lnTo>
                <a:lnTo>
                  <a:pt x="2865831" y="48310"/>
                </a:lnTo>
                <a:lnTo>
                  <a:pt x="2858668" y="49618"/>
                </a:lnTo>
                <a:lnTo>
                  <a:pt x="2829687" y="73152"/>
                </a:lnTo>
                <a:lnTo>
                  <a:pt x="2840228" y="76073"/>
                </a:lnTo>
                <a:lnTo>
                  <a:pt x="2843657" y="69977"/>
                </a:lnTo>
                <a:lnTo>
                  <a:pt x="2847975" y="65532"/>
                </a:lnTo>
                <a:lnTo>
                  <a:pt x="2853182" y="62738"/>
                </a:lnTo>
                <a:lnTo>
                  <a:pt x="2858262" y="59944"/>
                </a:lnTo>
                <a:lnTo>
                  <a:pt x="2865120" y="58420"/>
                </a:lnTo>
                <a:lnTo>
                  <a:pt x="2873629" y="58420"/>
                </a:lnTo>
                <a:lnTo>
                  <a:pt x="2886214" y="60325"/>
                </a:lnTo>
                <a:lnTo>
                  <a:pt x="2895231" y="66027"/>
                </a:lnTo>
                <a:lnTo>
                  <a:pt x="2900642" y="75514"/>
                </a:lnTo>
                <a:lnTo>
                  <a:pt x="2902458" y="88773"/>
                </a:lnTo>
                <a:lnTo>
                  <a:pt x="2902458" y="105664"/>
                </a:lnTo>
                <a:lnTo>
                  <a:pt x="2902458" y="115443"/>
                </a:lnTo>
                <a:lnTo>
                  <a:pt x="2902458" y="135763"/>
                </a:lnTo>
                <a:lnTo>
                  <a:pt x="2896870" y="140970"/>
                </a:lnTo>
                <a:lnTo>
                  <a:pt x="2890774" y="145161"/>
                </a:lnTo>
                <a:lnTo>
                  <a:pt x="2877058" y="151765"/>
                </a:lnTo>
                <a:lnTo>
                  <a:pt x="2870581" y="153416"/>
                </a:lnTo>
                <a:lnTo>
                  <a:pt x="2856992" y="153416"/>
                </a:lnTo>
                <a:lnTo>
                  <a:pt x="2851023" y="151511"/>
                </a:lnTo>
                <a:lnTo>
                  <a:pt x="2846578" y="147447"/>
                </a:lnTo>
                <a:lnTo>
                  <a:pt x="2842133" y="143510"/>
                </a:lnTo>
                <a:lnTo>
                  <a:pt x="2839847" y="138176"/>
                </a:lnTo>
                <a:lnTo>
                  <a:pt x="2839847" y="123698"/>
                </a:lnTo>
                <a:lnTo>
                  <a:pt x="2842514" y="117475"/>
                </a:lnTo>
                <a:lnTo>
                  <a:pt x="2847721" y="112903"/>
                </a:lnTo>
                <a:lnTo>
                  <a:pt x="2852928" y="108458"/>
                </a:lnTo>
                <a:lnTo>
                  <a:pt x="2860675" y="106172"/>
                </a:lnTo>
                <a:lnTo>
                  <a:pt x="2870835" y="106172"/>
                </a:lnTo>
                <a:lnTo>
                  <a:pt x="2878594" y="106756"/>
                </a:lnTo>
                <a:lnTo>
                  <a:pt x="2886456" y="108483"/>
                </a:lnTo>
                <a:lnTo>
                  <a:pt x="2894406" y="111379"/>
                </a:lnTo>
                <a:lnTo>
                  <a:pt x="2902458" y="115443"/>
                </a:lnTo>
                <a:lnTo>
                  <a:pt x="2902458" y="105664"/>
                </a:lnTo>
                <a:lnTo>
                  <a:pt x="2894215" y="101739"/>
                </a:lnTo>
                <a:lnTo>
                  <a:pt x="2885884" y="98920"/>
                </a:lnTo>
                <a:lnTo>
                  <a:pt x="2877451" y="97218"/>
                </a:lnTo>
                <a:lnTo>
                  <a:pt x="2868930" y="96647"/>
                </a:lnTo>
                <a:lnTo>
                  <a:pt x="2859963" y="97218"/>
                </a:lnTo>
                <a:lnTo>
                  <a:pt x="2828340" y="123088"/>
                </a:lnTo>
                <a:lnTo>
                  <a:pt x="2827655" y="130556"/>
                </a:lnTo>
                <a:lnTo>
                  <a:pt x="2828226" y="137871"/>
                </a:lnTo>
                <a:lnTo>
                  <a:pt x="2861310" y="163576"/>
                </a:lnTo>
                <a:lnTo>
                  <a:pt x="2869184" y="163576"/>
                </a:lnTo>
                <a:lnTo>
                  <a:pt x="2876423" y="162052"/>
                </a:lnTo>
                <a:lnTo>
                  <a:pt x="2889758" y="155702"/>
                </a:lnTo>
                <a:lnTo>
                  <a:pt x="2893187" y="153416"/>
                </a:lnTo>
                <a:lnTo>
                  <a:pt x="2896235" y="151384"/>
                </a:lnTo>
                <a:lnTo>
                  <a:pt x="2902458" y="145923"/>
                </a:lnTo>
                <a:lnTo>
                  <a:pt x="2902458" y="161925"/>
                </a:lnTo>
                <a:lnTo>
                  <a:pt x="2932938" y="161925"/>
                </a:lnTo>
                <a:lnTo>
                  <a:pt x="2932938" y="151384"/>
                </a:lnTo>
                <a:close/>
              </a:path>
              <a:path w="3780790" h="212089">
                <a:moveTo>
                  <a:pt x="3026537" y="49403"/>
                </a:moveTo>
                <a:lnTo>
                  <a:pt x="3023870" y="49149"/>
                </a:lnTo>
                <a:lnTo>
                  <a:pt x="3022854" y="49149"/>
                </a:lnTo>
                <a:lnTo>
                  <a:pt x="3006013" y="50774"/>
                </a:lnTo>
                <a:lnTo>
                  <a:pt x="2992501" y="55651"/>
                </a:lnTo>
                <a:lnTo>
                  <a:pt x="2982303" y="63779"/>
                </a:lnTo>
                <a:lnTo>
                  <a:pt x="2975483" y="75184"/>
                </a:lnTo>
                <a:lnTo>
                  <a:pt x="2975102" y="75184"/>
                </a:lnTo>
                <a:lnTo>
                  <a:pt x="2975102" y="50927"/>
                </a:lnTo>
                <a:lnTo>
                  <a:pt x="2941955" y="50927"/>
                </a:lnTo>
                <a:lnTo>
                  <a:pt x="2941955" y="61595"/>
                </a:lnTo>
                <a:lnTo>
                  <a:pt x="2962910" y="61595"/>
                </a:lnTo>
                <a:lnTo>
                  <a:pt x="2962910" y="151384"/>
                </a:lnTo>
                <a:lnTo>
                  <a:pt x="2941955" y="151384"/>
                </a:lnTo>
                <a:lnTo>
                  <a:pt x="2941955" y="161925"/>
                </a:lnTo>
                <a:lnTo>
                  <a:pt x="2997962" y="161925"/>
                </a:lnTo>
                <a:lnTo>
                  <a:pt x="2997962" y="151384"/>
                </a:lnTo>
                <a:lnTo>
                  <a:pt x="2975102" y="151384"/>
                </a:lnTo>
                <a:lnTo>
                  <a:pt x="2975102" y="104394"/>
                </a:lnTo>
                <a:lnTo>
                  <a:pt x="2989453" y="68199"/>
                </a:lnTo>
                <a:lnTo>
                  <a:pt x="3014599" y="61087"/>
                </a:lnTo>
                <a:lnTo>
                  <a:pt x="3026537" y="61087"/>
                </a:lnTo>
                <a:lnTo>
                  <a:pt x="3026537" y="49403"/>
                </a:lnTo>
                <a:close/>
              </a:path>
              <a:path w="3780790" h="212089">
                <a:moveTo>
                  <a:pt x="3154807" y="50927"/>
                </a:moveTo>
                <a:lnTo>
                  <a:pt x="3108579" y="50927"/>
                </a:lnTo>
                <a:lnTo>
                  <a:pt x="3108579" y="61595"/>
                </a:lnTo>
                <a:lnTo>
                  <a:pt x="3126232" y="61595"/>
                </a:lnTo>
                <a:lnTo>
                  <a:pt x="3094990" y="144145"/>
                </a:lnTo>
                <a:lnTo>
                  <a:pt x="3061335" y="61595"/>
                </a:lnTo>
                <a:lnTo>
                  <a:pt x="3079242" y="61595"/>
                </a:lnTo>
                <a:lnTo>
                  <a:pt x="3079242" y="50927"/>
                </a:lnTo>
                <a:lnTo>
                  <a:pt x="3030982" y="50927"/>
                </a:lnTo>
                <a:lnTo>
                  <a:pt x="3030982" y="61595"/>
                </a:lnTo>
                <a:lnTo>
                  <a:pt x="3049397" y="61595"/>
                </a:lnTo>
                <a:lnTo>
                  <a:pt x="3089148" y="158877"/>
                </a:lnTo>
                <a:lnTo>
                  <a:pt x="3073654" y="201168"/>
                </a:lnTo>
                <a:lnTo>
                  <a:pt x="3050159" y="201168"/>
                </a:lnTo>
                <a:lnTo>
                  <a:pt x="3050159" y="211709"/>
                </a:lnTo>
                <a:lnTo>
                  <a:pt x="3081147" y="211709"/>
                </a:lnTo>
                <a:lnTo>
                  <a:pt x="3106686" y="144145"/>
                </a:lnTo>
                <a:lnTo>
                  <a:pt x="3137916" y="61595"/>
                </a:lnTo>
                <a:lnTo>
                  <a:pt x="3154807" y="61595"/>
                </a:lnTo>
                <a:lnTo>
                  <a:pt x="3154807" y="50927"/>
                </a:lnTo>
                <a:close/>
              </a:path>
              <a:path w="3780790" h="212089">
                <a:moveTo>
                  <a:pt x="3249549" y="6604"/>
                </a:moveTo>
                <a:lnTo>
                  <a:pt x="3248533" y="4318"/>
                </a:lnTo>
                <a:lnTo>
                  <a:pt x="3246501" y="2667"/>
                </a:lnTo>
                <a:lnTo>
                  <a:pt x="3244596" y="889"/>
                </a:lnTo>
                <a:lnTo>
                  <a:pt x="3242437" y="0"/>
                </a:lnTo>
                <a:lnTo>
                  <a:pt x="3237611" y="0"/>
                </a:lnTo>
                <a:lnTo>
                  <a:pt x="3235452" y="889"/>
                </a:lnTo>
                <a:lnTo>
                  <a:pt x="3233547" y="2794"/>
                </a:lnTo>
                <a:lnTo>
                  <a:pt x="3231642" y="4572"/>
                </a:lnTo>
                <a:lnTo>
                  <a:pt x="3230803" y="6604"/>
                </a:lnTo>
                <a:lnTo>
                  <a:pt x="3230753" y="12065"/>
                </a:lnTo>
                <a:lnTo>
                  <a:pt x="3231642" y="14351"/>
                </a:lnTo>
                <a:lnTo>
                  <a:pt x="3235452" y="18161"/>
                </a:lnTo>
                <a:lnTo>
                  <a:pt x="3237611" y="19050"/>
                </a:lnTo>
                <a:lnTo>
                  <a:pt x="3242818" y="19050"/>
                </a:lnTo>
                <a:lnTo>
                  <a:pt x="3245104" y="18034"/>
                </a:lnTo>
                <a:lnTo>
                  <a:pt x="3246882" y="16002"/>
                </a:lnTo>
                <a:lnTo>
                  <a:pt x="3248660" y="14097"/>
                </a:lnTo>
                <a:lnTo>
                  <a:pt x="3249447" y="12065"/>
                </a:lnTo>
                <a:lnTo>
                  <a:pt x="3249549" y="6604"/>
                </a:lnTo>
                <a:close/>
              </a:path>
              <a:path w="3780790" h="212089">
                <a:moveTo>
                  <a:pt x="3268599" y="151384"/>
                </a:moveTo>
                <a:lnTo>
                  <a:pt x="3249549" y="151384"/>
                </a:lnTo>
                <a:lnTo>
                  <a:pt x="3249549" y="50927"/>
                </a:lnTo>
                <a:lnTo>
                  <a:pt x="3217926" y="50927"/>
                </a:lnTo>
                <a:lnTo>
                  <a:pt x="3217926" y="61595"/>
                </a:lnTo>
                <a:lnTo>
                  <a:pt x="3237357" y="61595"/>
                </a:lnTo>
                <a:lnTo>
                  <a:pt x="3237357" y="151384"/>
                </a:lnTo>
                <a:lnTo>
                  <a:pt x="3217926" y="151384"/>
                </a:lnTo>
                <a:lnTo>
                  <a:pt x="3217926" y="161925"/>
                </a:lnTo>
                <a:lnTo>
                  <a:pt x="3268599" y="161925"/>
                </a:lnTo>
                <a:lnTo>
                  <a:pt x="3268599" y="151384"/>
                </a:lnTo>
                <a:close/>
              </a:path>
              <a:path w="3780790" h="212089">
                <a:moveTo>
                  <a:pt x="3399917" y="151384"/>
                </a:moveTo>
                <a:lnTo>
                  <a:pt x="3382137" y="151384"/>
                </a:lnTo>
                <a:lnTo>
                  <a:pt x="3382137" y="68707"/>
                </a:lnTo>
                <a:lnTo>
                  <a:pt x="3379597" y="61849"/>
                </a:lnTo>
                <a:lnTo>
                  <a:pt x="3377984" y="60325"/>
                </a:lnTo>
                <a:lnTo>
                  <a:pt x="3374390" y="56896"/>
                </a:lnTo>
                <a:lnTo>
                  <a:pt x="3369183" y="51816"/>
                </a:lnTo>
                <a:lnTo>
                  <a:pt x="3361817" y="49403"/>
                </a:lnTo>
                <a:lnTo>
                  <a:pt x="3352292" y="49403"/>
                </a:lnTo>
                <a:lnTo>
                  <a:pt x="3342525" y="50571"/>
                </a:lnTo>
                <a:lnTo>
                  <a:pt x="3332289" y="54063"/>
                </a:lnTo>
                <a:lnTo>
                  <a:pt x="3321570" y="59855"/>
                </a:lnTo>
                <a:lnTo>
                  <a:pt x="3310382" y="67945"/>
                </a:lnTo>
                <a:lnTo>
                  <a:pt x="3310382" y="50927"/>
                </a:lnTo>
                <a:lnTo>
                  <a:pt x="3277870" y="50927"/>
                </a:lnTo>
                <a:lnTo>
                  <a:pt x="3277870" y="61595"/>
                </a:lnTo>
                <a:lnTo>
                  <a:pt x="3298190" y="61595"/>
                </a:lnTo>
                <a:lnTo>
                  <a:pt x="3298190" y="151384"/>
                </a:lnTo>
                <a:lnTo>
                  <a:pt x="3277870" y="151384"/>
                </a:lnTo>
                <a:lnTo>
                  <a:pt x="3277870" y="161925"/>
                </a:lnTo>
                <a:lnTo>
                  <a:pt x="3328543" y="161925"/>
                </a:lnTo>
                <a:lnTo>
                  <a:pt x="3328543" y="151384"/>
                </a:lnTo>
                <a:lnTo>
                  <a:pt x="3310382" y="151384"/>
                </a:lnTo>
                <a:lnTo>
                  <a:pt x="3310382" y="80391"/>
                </a:lnTo>
                <a:lnTo>
                  <a:pt x="3351403" y="60325"/>
                </a:lnTo>
                <a:lnTo>
                  <a:pt x="3357626" y="60325"/>
                </a:lnTo>
                <a:lnTo>
                  <a:pt x="3362325" y="62103"/>
                </a:lnTo>
                <a:lnTo>
                  <a:pt x="3365373" y="65659"/>
                </a:lnTo>
                <a:lnTo>
                  <a:pt x="3368421" y="69088"/>
                </a:lnTo>
                <a:lnTo>
                  <a:pt x="3370072" y="74168"/>
                </a:lnTo>
                <a:lnTo>
                  <a:pt x="3370072" y="151384"/>
                </a:lnTo>
                <a:lnTo>
                  <a:pt x="3350387" y="151384"/>
                </a:lnTo>
                <a:lnTo>
                  <a:pt x="3350387" y="161925"/>
                </a:lnTo>
                <a:lnTo>
                  <a:pt x="3399917" y="161925"/>
                </a:lnTo>
                <a:lnTo>
                  <a:pt x="3399917" y="151384"/>
                </a:lnTo>
                <a:close/>
              </a:path>
              <a:path w="3780790" h="212089">
                <a:moveTo>
                  <a:pt x="3464560" y="50927"/>
                </a:moveTo>
                <a:lnTo>
                  <a:pt x="3441192" y="50927"/>
                </a:lnTo>
                <a:lnTo>
                  <a:pt x="3441192" y="16510"/>
                </a:lnTo>
                <a:lnTo>
                  <a:pt x="3429127" y="26035"/>
                </a:lnTo>
                <a:lnTo>
                  <a:pt x="3429127" y="50927"/>
                </a:lnTo>
                <a:lnTo>
                  <a:pt x="3409442" y="50927"/>
                </a:lnTo>
                <a:lnTo>
                  <a:pt x="3409442" y="61595"/>
                </a:lnTo>
                <a:lnTo>
                  <a:pt x="3429127" y="61595"/>
                </a:lnTo>
                <a:lnTo>
                  <a:pt x="3429127" y="151892"/>
                </a:lnTo>
                <a:lnTo>
                  <a:pt x="3430905" y="156972"/>
                </a:lnTo>
                <a:lnTo>
                  <a:pt x="3438271" y="163068"/>
                </a:lnTo>
                <a:lnTo>
                  <a:pt x="3442970" y="164592"/>
                </a:lnTo>
                <a:lnTo>
                  <a:pt x="3453638" y="164592"/>
                </a:lnTo>
                <a:lnTo>
                  <a:pt x="3458972" y="163703"/>
                </a:lnTo>
                <a:lnTo>
                  <a:pt x="3464560" y="161925"/>
                </a:lnTo>
                <a:lnTo>
                  <a:pt x="3464560" y="153416"/>
                </a:lnTo>
                <a:lnTo>
                  <a:pt x="3464560" y="151384"/>
                </a:lnTo>
                <a:lnTo>
                  <a:pt x="3459099" y="152781"/>
                </a:lnTo>
                <a:lnTo>
                  <a:pt x="3454654" y="153416"/>
                </a:lnTo>
                <a:lnTo>
                  <a:pt x="3447288" y="153416"/>
                </a:lnTo>
                <a:lnTo>
                  <a:pt x="3444621" y="152527"/>
                </a:lnTo>
                <a:lnTo>
                  <a:pt x="3443224" y="150622"/>
                </a:lnTo>
                <a:lnTo>
                  <a:pt x="3441827" y="148844"/>
                </a:lnTo>
                <a:lnTo>
                  <a:pt x="3441192" y="145161"/>
                </a:lnTo>
                <a:lnTo>
                  <a:pt x="3441192" y="61595"/>
                </a:lnTo>
                <a:lnTo>
                  <a:pt x="3464560" y="61595"/>
                </a:lnTo>
                <a:lnTo>
                  <a:pt x="3464560" y="50927"/>
                </a:lnTo>
                <a:close/>
              </a:path>
              <a:path w="3780790" h="212089">
                <a:moveTo>
                  <a:pt x="3592703" y="106553"/>
                </a:moveTo>
                <a:lnTo>
                  <a:pt x="3580257" y="69443"/>
                </a:lnTo>
                <a:lnTo>
                  <a:pt x="3580257" y="97790"/>
                </a:lnTo>
                <a:lnTo>
                  <a:pt x="3580257" y="115443"/>
                </a:lnTo>
                <a:lnTo>
                  <a:pt x="3552952" y="152019"/>
                </a:lnTo>
                <a:lnTo>
                  <a:pt x="3545586" y="154051"/>
                </a:lnTo>
                <a:lnTo>
                  <a:pt x="3529203" y="154051"/>
                </a:lnTo>
                <a:lnTo>
                  <a:pt x="3496437" y="123444"/>
                </a:lnTo>
                <a:lnTo>
                  <a:pt x="3494659" y="97790"/>
                </a:lnTo>
                <a:lnTo>
                  <a:pt x="3496437" y="89789"/>
                </a:lnTo>
                <a:lnTo>
                  <a:pt x="3521837" y="61087"/>
                </a:lnTo>
                <a:lnTo>
                  <a:pt x="3529076" y="58928"/>
                </a:lnTo>
                <a:lnTo>
                  <a:pt x="3545332" y="58928"/>
                </a:lnTo>
                <a:lnTo>
                  <a:pt x="3578479" y="89789"/>
                </a:lnTo>
                <a:lnTo>
                  <a:pt x="3580257" y="97790"/>
                </a:lnTo>
                <a:lnTo>
                  <a:pt x="3580257" y="69443"/>
                </a:lnTo>
                <a:lnTo>
                  <a:pt x="3544824" y="48387"/>
                </a:lnTo>
                <a:lnTo>
                  <a:pt x="3537204" y="47879"/>
                </a:lnTo>
                <a:lnTo>
                  <a:pt x="3529673" y="48361"/>
                </a:lnTo>
                <a:lnTo>
                  <a:pt x="3493160" y="70332"/>
                </a:lnTo>
                <a:lnTo>
                  <a:pt x="3481959" y="106553"/>
                </a:lnTo>
                <a:lnTo>
                  <a:pt x="3482403" y="114655"/>
                </a:lnTo>
                <a:lnTo>
                  <a:pt x="3502926" y="153441"/>
                </a:lnTo>
                <a:lnTo>
                  <a:pt x="3537204" y="165227"/>
                </a:lnTo>
                <a:lnTo>
                  <a:pt x="3544824" y="164731"/>
                </a:lnTo>
                <a:lnTo>
                  <a:pt x="3552063" y="163245"/>
                </a:lnTo>
                <a:lnTo>
                  <a:pt x="3558921" y="160782"/>
                </a:lnTo>
                <a:lnTo>
                  <a:pt x="3565398" y="157353"/>
                </a:lnTo>
                <a:lnTo>
                  <a:pt x="3570059" y="154051"/>
                </a:lnTo>
                <a:lnTo>
                  <a:pt x="3571417" y="153098"/>
                </a:lnTo>
                <a:lnTo>
                  <a:pt x="3592220" y="114490"/>
                </a:lnTo>
                <a:lnTo>
                  <a:pt x="3592703" y="106553"/>
                </a:lnTo>
                <a:close/>
              </a:path>
              <a:path w="3780790" h="212089">
                <a:moveTo>
                  <a:pt x="3780282" y="151384"/>
                </a:moveTo>
                <a:lnTo>
                  <a:pt x="3761867" y="151384"/>
                </a:lnTo>
                <a:lnTo>
                  <a:pt x="3761867" y="145923"/>
                </a:lnTo>
                <a:lnTo>
                  <a:pt x="3761867" y="106172"/>
                </a:lnTo>
                <a:lnTo>
                  <a:pt x="3761867" y="105664"/>
                </a:lnTo>
                <a:lnTo>
                  <a:pt x="3761867" y="88773"/>
                </a:lnTo>
                <a:lnTo>
                  <a:pt x="3759314" y="70929"/>
                </a:lnTo>
                <a:lnTo>
                  <a:pt x="3751821" y="58420"/>
                </a:lnTo>
                <a:lnTo>
                  <a:pt x="3751656" y="58140"/>
                </a:lnTo>
                <a:lnTo>
                  <a:pt x="3738880" y="50457"/>
                </a:lnTo>
                <a:lnTo>
                  <a:pt x="3720973" y="47879"/>
                </a:lnTo>
                <a:lnTo>
                  <a:pt x="3713175" y="48310"/>
                </a:lnTo>
                <a:lnTo>
                  <a:pt x="3706012" y="49618"/>
                </a:lnTo>
                <a:lnTo>
                  <a:pt x="3677031" y="73152"/>
                </a:lnTo>
                <a:lnTo>
                  <a:pt x="3687572" y="76073"/>
                </a:lnTo>
                <a:lnTo>
                  <a:pt x="3691001" y="69977"/>
                </a:lnTo>
                <a:lnTo>
                  <a:pt x="3695319" y="65532"/>
                </a:lnTo>
                <a:lnTo>
                  <a:pt x="3700526" y="62738"/>
                </a:lnTo>
                <a:lnTo>
                  <a:pt x="3705606" y="59944"/>
                </a:lnTo>
                <a:lnTo>
                  <a:pt x="3712464" y="58420"/>
                </a:lnTo>
                <a:lnTo>
                  <a:pt x="3720973" y="58420"/>
                </a:lnTo>
                <a:lnTo>
                  <a:pt x="3733558" y="60325"/>
                </a:lnTo>
                <a:lnTo>
                  <a:pt x="3742575" y="66027"/>
                </a:lnTo>
                <a:lnTo>
                  <a:pt x="3747986" y="75514"/>
                </a:lnTo>
                <a:lnTo>
                  <a:pt x="3749802" y="88773"/>
                </a:lnTo>
                <a:lnTo>
                  <a:pt x="3749802" y="105664"/>
                </a:lnTo>
                <a:lnTo>
                  <a:pt x="3749802" y="115443"/>
                </a:lnTo>
                <a:lnTo>
                  <a:pt x="3749802" y="135763"/>
                </a:lnTo>
                <a:lnTo>
                  <a:pt x="3744214" y="140970"/>
                </a:lnTo>
                <a:lnTo>
                  <a:pt x="3738118" y="145161"/>
                </a:lnTo>
                <a:lnTo>
                  <a:pt x="3724402" y="151765"/>
                </a:lnTo>
                <a:lnTo>
                  <a:pt x="3717925" y="153416"/>
                </a:lnTo>
                <a:lnTo>
                  <a:pt x="3704336" y="153416"/>
                </a:lnTo>
                <a:lnTo>
                  <a:pt x="3698367" y="151511"/>
                </a:lnTo>
                <a:lnTo>
                  <a:pt x="3693922" y="147447"/>
                </a:lnTo>
                <a:lnTo>
                  <a:pt x="3689477" y="143510"/>
                </a:lnTo>
                <a:lnTo>
                  <a:pt x="3687191" y="138176"/>
                </a:lnTo>
                <a:lnTo>
                  <a:pt x="3687191" y="123698"/>
                </a:lnTo>
                <a:lnTo>
                  <a:pt x="3689858" y="117475"/>
                </a:lnTo>
                <a:lnTo>
                  <a:pt x="3695065" y="112903"/>
                </a:lnTo>
                <a:lnTo>
                  <a:pt x="3700272" y="108458"/>
                </a:lnTo>
                <a:lnTo>
                  <a:pt x="3708019" y="106172"/>
                </a:lnTo>
                <a:lnTo>
                  <a:pt x="3718179" y="106172"/>
                </a:lnTo>
                <a:lnTo>
                  <a:pt x="3725938" y="106756"/>
                </a:lnTo>
                <a:lnTo>
                  <a:pt x="3733800" y="108483"/>
                </a:lnTo>
                <a:lnTo>
                  <a:pt x="3741750" y="111379"/>
                </a:lnTo>
                <a:lnTo>
                  <a:pt x="3749802" y="115443"/>
                </a:lnTo>
                <a:lnTo>
                  <a:pt x="3749802" y="105664"/>
                </a:lnTo>
                <a:lnTo>
                  <a:pt x="3741559" y="101739"/>
                </a:lnTo>
                <a:lnTo>
                  <a:pt x="3733228" y="98920"/>
                </a:lnTo>
                <a:lnTo>
                  <a:pt x="3724795" y="97218"/>
                </a:lnTo>
                <a:lnTo>
                  <a:pt x="3716274" y="96647"/>
                </a:lnTo>
                <a:lnTo>
                  <a:pt x="3707307" y="97218"/>
                </a:lnTo>
                <a:lnTo>
                  <a:pt x="3675684" y="123088"/>
                </a:lnTo>
                <a:lnTo>
                  <a:pt x="3674999" y="130556"/>
                </a:lnTo>
                <a:lnTo>
                  <a:pt x="3675570" y="137871"/>
                </a:lnTo>
                <a:lnTo>
                  <a:pt x="3708654" y="163576"/>
                </a:lnTo>
                <a:lnTo>
                  <a:pt x="3716528" y="163576"/>
                </a:lnTo>
                <a:lnTo>
                  <a:pt x="3723767" y="162052"/>
                </a:lnTo>
                <a:lnTo>
                  <a:pt x="3737102" y="155702"/>
                </a:lnTo>
                <a:lnTo>
                  <a:pt x="3740518" y="153416"/>
                </a:lnTo>
                <a:lnTo>
                  <a:pt x="3743579" y="151384"/>
                </a:lnTo>
                <a:lnTo>
                  <a:pt x="3749802" y="145923"/>
                </a:lnTo>
                <a:lnTo>
                  <a:pt x="3749802" y="161925"/>
                </a:lnTo>
                <a:lnTo>
                  <a:pt x="3780282" y="161925"/>
                </a:lnTo>
                <a:lnTo>
                  <a:pt x="3780282" y="151384"/>
                </a:lnTo>
                <a:close/>
              </a:path>
            </a:pathLst>
          </a:custGeom>
          <a:solidFill>
            <a:srgbClr val="FFFFFF">
              <a:alpha val="58038"/>
            </a:srgbClr>
          </a:solidFill>
        </p:spPr>
        <p:txBody>
          <a:bodyPr wrap="square" lIns="0" tIns="0" rIns="0" bIns="0" rtlCol="0"/>
          <a:lstStyle/>
          <a:p>
            <a:endParaRPr/>
          </a:p>
        </p:txBody>
      </p:sp>
      <p:pic>
        <p:nvPicPr>
          <p:cNvPr id="23" name="object 23"/>
          <p:cNvPicPr/>
          <p:nvPr/>
        </p:nvPicPr>
        <p:blipFill>
          <a:blip r:embed="rId7" cstate="print"/>
          <a:stretch>
            <a:fillRect/>
          </a:stretch>
        </p:blipFill>
        <p:spPr>
          <a:xfrm>
            <a:off x="6824853" y="4508753"/>
            <a:ext cx="4607687" cy="214502"/>
          </a:xfrm>
          <a:prstGeom prst="rect">
            <a:avLst/>
          </a:prstGeom>
        </p:spPr>
      </p:pic>
      <p:pic>
        <p:nvPicPr>
          <p:cNvPr id="24" name="object 24"/>
          <p:cNvPicPr/>
          <p:nvPr/>
        </p:nvPicPr>
        <p:blipFill>
          <a:blip r:embed="rId8" cstate="print"/>
          <a:stretch>
            <a:fillRect/>
          </a:stretch>
        </p:blipFill>
        <p:spPr>
          <a:xfrm>
            <a:off x="6831838" y="4793741"/>
            <a:ext cx="4003293" cy="211708"/>
          </a:xfrm>
          <a:prstGeom prst="rect">
            <a:avLst/>
          </a:prstGeom>
        </p:spPr>
      </p:pic>
      <p:sp>
        <p:nvSpPr>
          <p:cNvPr id="25" name="object 25"/>
          <p:cNvSpPr txBox="1"/>
          <p:nvPr/>
        </p:nvSpPr>
        <p:spPr>
          <a:xfrm>
            <a:off x="6582282" y="5450230"/>
            <a:ext cx="113030" cy="285115"/>
          </a:xfrm>
          <a:prstGeom prst="rect">
            <a:avLst/>
          </a:prstGeom>
        </p:spPr>
        <p:txBody>
          <a:bodyPr vert="horz" wrap="square" lIns="0" tIns="12700" rIns="0" bIns="0" rtlCol="0">
            <a:spAutoFit/>
          </a:bodyPr>
          <a:lstStyle/>
          <a:p>
            <a:pPr marL="12700">
              <a:lnSpc>
                <a:spcPct val="100000"/>
              </a:lnSpc>
              <a:spcBef>
                <a:spcPts val="100"/>
              </a:spcBef>
            </a:pPr>
            <a:r>
              <a:rPr sz="1700" b="1" spc="-210" dirty="0">
                <a:solidFill>
                  <a:srgbClr val="CE7E00"/>
                </a:solidFill>
                <a:latin typeface="Trebuchet MS"/>
                <a:cs typeface="Trebuchet MS"/>
              </a:rPr>
              <a:t>•</a:t>
            </a:r>
            <a:endParaRPr sz="1700">
              <a:latin typeface="Trebuchet MS"/>
              <a:cs typeface="Trebuchet MS"/>
            </a:endParaRPr>
          </a:p>
        </p:txBody>
      </p:sp>
      <p:pic>
        <p:nvPicPr>
          <p:cNvPr id="26" name="object 26"/>
          <p:cNvPicPr/>
          <p:nvPr/>
        </p:nvPicPr>
        <p:blipFill>
          <a:blip r:embed="rId9" cstate="print"/>
          <a:stretch>
            <a:fillRect/>
          </a:stretch>
        </p:blipFill>
        <p:spPr>
          <a:xfrm>
            <a:off x="6824344" y="5516117"/>
            <a:ext cx="4332351" cy="211696"/>
          </a:xfrm>
          <a:prstGeom prst="rect">
            <a:avLst/>
          </a:prstGeom>
        </p:spPr>
      </p:pic>
      <p:pic>
        <p:nvPicPr>
          <p:cNvPr id="27" name="object 27"/>
          <p:cNvPicPr/>
          <p:nvPr/>
        </p:nvPicPr>
        <p:blipFill>
          <a:blip r:embed="rId10" cstate="print"/>
          <a:stretch>
            <a:fillRect/>
          </a:stretch>
        </p:blipFill>
        <p:spPr>
          <a:xfrm>
            <a:off x="6832345" y="5801143"/>
            <a:ext cx="4454652" cy="214503"/>
          </a:xfrm>
          <a:prstGeom prst="rect">
            <a:avLst/>
          </a:prstGeom>
        </p:spPr>
      </p:pic>
      <p:sp>
        <p:nvSpPr>
          <p:cNvPr id="28" name="object 28"/>
          <p:cNvSpPr/>
          <p:nvPr/>
        </p:nvSpPr>
        <p:spPr>
          <a:xfrm>
            <a:off x="6825488" y="6088773"/>
            <a:ext cx="481330" cy="162560"/>
          </a:xfrm>
          <a:custGeom>
            <a:avLst/>
            <a:gdLst/>
            <a:ahLst/>
            <a:cxnLst/>
            <a:rect l="l" t="t" r="r" b="b"/>
            <a:pathLst>
              <a:path w="481329" h="162560">
                <a:moveTo>
                  <a:pt x="50672" y="148678"/>
                </a:moveTo>
                <a:lnTo>
                  <a:pt x="0" y="148678"/>
                </a:lnTo>
                <a:lnTo>
                  <a:pt x="0" y="159245"/>
                </a:lnTo>
                <a:lnTo>
                  <a:pt x="50672" y="159245"/>
                </a:lnTo>
                <a:lnTo>
                  <a:pt x="50672" y="148678"/>
                </a:lnTo>
                <a:close/>
              </a:path>
              <a:path w="481329" h="162560">
                <a:moveTo>
                  <a:pt x="122681" y="148678"/>
                </a:moveTo>
                <a:lnTo>
                  <a:pt x="72770" y="148678"/>
                </a:lnTo>
                <a:lnTo>
                  <a:pt x="72770" y="159245"/>
                </a:lnTo>
                <a:lnTo>
                  <a:pt x="122681" y="159245"/>
                </a:lnTo>
                <a:lnTo>
                  <a:pt x="122681" y="148678"/>
                </a:lnTo>
                <a:close/>
              </a:path>
              <a:path w="481329" h="162560">
                <a:moveTo>
                  <a:pt x="32511" y="0"/>
                </a:moveTo>
                <a:lnTo>
                  <a:pt x="0" y="0"/>
                </a:lnTo>
                <a:lnTo>
                  <a:pt x="0" y="10566"/>
                </a:lnTo>
                <a:lnTo>
                  <a:pt x="20192" y="10566"/>
                </a:lnTo>
                <a:lnTo>
                  <a:pt x="20192" y="148678"/>
                </a:lnTo>
                <a:lnTo>
                  <a:pt x="32511" y="148678"/>
                </a:lnTo>
                <a:lnTo>
                  <a:pt x="32511" y="75450"/>
                </a:lnTo>
                <a:lnTo>
                  <a:pt x="39623" y="69113"/>
                </a:lnTo>
                <a:lnTo>
                  <a:pt x="46608" y="64325"/>
                </a:lnTo>
                <a:lnTo>
                  <a:pt x="48492" y="63398"/>
                </a:lnTo>
                <a:lnTo>
                  <a:pt x="32511" y="63398"/>
                </a:lnTo>
                <a:lnTo>
                  <a:pt x="32511" y="0"/>
                </a:lnTo>
                <a:close/>
              </a:path>
              <a:path w="481329" h="162560">
                <a:moveTo>
                  <a:pt x="99951" y="56222"/>
                </a:moveTo>
                <a:lnTo>
                  <a:pt x="79501" y="56222"/>
                </a:lnTo>
                <a:lnTo>
                  <a:pt x="84327" y="58000"/>
                </a:lnTo>
                <a:lnTo>
                  <a:pt x="87502" y="61556"/>
                </a:lnTo>
                <a:lnTo>
                  <a:pt x="90804" y="65112"/>
                </a:lnTo>
                <a:lnTo>
                  <a:pt x="92455" y="70065"/>
                </a:lnTo>
                <a:lnTo>
                  <a:pt x="92455" y="148678"/>
                </a:lnTo>
                <a:lnTo>
                  <a:pt x="104775" y="148678"/>
                </a:lnTo>
                <a:lnTo>
                  <a:pt x="104725" y="65112"/>
                </a:lnTo>
                <a:lnTo>
                  <a:pt x="102107" y="58343"/>
                </a:lnTo>
                <a:lnTo>
                  <a:pt x="99951" y="56222"/>
                </a:lnTo>
                <a:close/>
              </a:path>
              <a:path w="481329" h="162560">
                <a:moveTo>
                  <a:pt x="83946" y="45224"/>
                </a:moveTo>
                <a:lnTo>
                  <a:pt x="67690" y="45224"/>
                </a:lnTo>
                <a:lnTo>
                  <a:pt x="60705" y="46812"/>
                </a:lnTo>
                <a:lnTo>
                  <a:pt x="46227" y="53149"/>
                </a:lnTo>
                <a:lnTo>
                  <a:pt x="39242" y="57632"/>
                </a:lnTo>
                <a:lnTo>
                  <a:pt x="32511" y="63398"/>
                </a:lnTo>
                <a:lnTo>
                  <a:pt x="48492" y="63398"/>
                </a:lnTo>
                <a:lnTo>
                  <a:pt x="59689" y="57835"/>
                </a:lnTo>
                <a:lnTo>
                  <a:pt x="66293" y="56222"/>
                </a:lnTo>
                <a:lnTo>
                  <a:pt x="99951" y="56222"/>
                </a:lnTo>
                <a:lnTo>
                  <a:pt x="91439" y="47853"/>
                </a:lnTo>
                <a:lnTo>
                  <a:pt x="83946" y="45224"/>
                </a:lnTo>
                <a:close/>
              </a:path>
              <a:path w="481329" h="162560">
                <a:moveTo>
                  <a:pt x="194690" y="45224"/>
                </a:moveTo>
                <a:lnTo>
                  <a:pt x="155320" y="62020"/>
                </a:lnTo>
                <a:lnTo>
                  <a:pt x="139445" y="103873"/>
                </a:lnTo>
                <a:lnTo>
                  <a:pt x="139898" y="111971"/>
                </a:lnTo>
                <a:lnTo>
                  <a:pt x="160418" y="150744"/>
                </a:lnTo>
                <a:lnTo>
                  <a:pt x="194690" y="162521"/>
                </a:lnTo>
                <a:lnTo>
                  <a:pt x="202310" y="162033"/>
                </a:lnTo>
                <a:lnTo>
                  <a:pt x="209550" y="160567"/>
                </a:lnTo>
                <a:lnTo>
                  <a:pt x="216407" y="158123"/>
                </a:lnTo>
                <a:lnTo>
                  <a:pt x="222884" y="154698"/>
                </a:lnTo>
                <a:lnTo>
                  <a:pt x="227523" y="151422"/>
                </a:lnTo>
                <a:lnTo>
                  <a:pt x="186689" y="151422"/>
                </a:lnTo>
                <a:lnTo>
                  <a:pt x="179323" y="149326"/>
                </a:lnTo>
                <a:lnTo>
                  <a:pt x="153923" y="120713"/>
                </a:lnTo>
                <a:lnTo>
                  <a:pt x="152145" y="95072"/>
                </a:lnTo>
                <a:lnTo>
                  <a:pt x="153923" y="87058"/>
                </a:lnTo>
                <a:lnTo>
                  <a:pt x="161035" y="72618"/>
                </a:lnTo>
                <a:lnTo>
                  <a:pt x="166115" y="66878"/>
                </a:lnTo>
                <a:lnTo>
                  <a:pt x="179323" y="58343"/>
                </a:lnTo>
                <a:lnTo>
                  <a:pt x="186562" y="56222"/>
                </a:lnTo>
                <a:lnTo>
                  <a:pt x="227275" y="56222"/>
                </a:lnTo>
                <a:lnTo>
                  <a:pt x="222884" y="53098"/>
                </a:lnTo>
                <a:lnTo>
                  <a:pt x="216407" y="49655"/>
                </a:lnTo>
                <a:lnTo>
                  <a:pt x="209550" y="47194"/>
                </a:lnTo>
                <a:lnTo>
                  <a:pt x="202310" y="45717"/>
                </a:lnTo>
                <a:lnTo>
                  <a:pt x="194690" y="45224"/>
                </a:lnTo>
                <a:close/>
              </a:path>
              <a:path w="481329" h="162560">
                <a:moveTo>
                  <a:pt x="227275" y="56222"/>
                </a:moveTo>
                <a:lnTo>
                  <a:pt x="202818" y="56222"/>
                </a:lnTo>
                <a:lnTo>
                  <a:pt x="210311" y="58343"/>
                </a:lnTo>
                <a:lnTo>
                  <a:pt x="216915" y="62611"/>
                </a:lnTo>
                <a:lnTo>
                  <a:pt x="237743" y="95072"/>
                </a:lnTo>
                <a:lnTo>
                  <a:pt x="237743" y="112826"/>
                </a:lnTo>
                <a:lnTo>
                  <a:pt x="210438" y="149326"/>
                </a:lnTo>
                <a:lnTo>
                  <a:pt x="203072" y="151422"/>
                </a:lnTo>
                <a:lnTo>
                  <a:pt x="227523" y="151422"/>
                </a:lnTo>
                <a:lnTo>
                  <a:pt x="248316" y="119354"/>
                </a:lnTo>
                <a:lnTo>
                  <a:pt x="250189" y="103873"/>
                </a:lnTo>
                <a:lnTo>
                  <a:pt x="249717" y="96093"/>
                </a:lnTo>
                <a:lnTo>
                  <a:pt x="228911" y="57387"/>
                </a:lnTo>
                <a:lnTo>
                  <a:pt x="227275" y="56222"/>
                </a:lnTo>
                <a:close/>
              </a:path>
              <a:path w="481329" h="162560">
                <a:moveTo>
                  <a:pt x="296290" y="48183"/>
                </a:moveTo>
                <a:lnTo>
                  <a:pt x="264667" y="48183"/>
                </a:lnTo>
                <a:lnTo>
                  <a:pt x="264667" y="58864"/>
                </a:lnTo>
                <a:lnTo>
                  <a:pt x="284225" y="58864"/>
                </a:lnTo>
                <a:lnTo>
                  <a:pt x="284307" y="141846"/>
                </a:lnTo>
                <a:lnTo>
                  <a:pt x="286638" y="147993"/>
                </a:lnTo>
                <a:lnTo>
                  <a:pt x="296290" y="158343"/>
                </a:lnTo>
                <a:lnTo>
                  <a:pt x="303148" y="160934"/>
                </a:lnTo>
                <a:lnTo>
                  <a:pt x="312165" y="160934"/>
                </a:lnTo>
                <a:lnTo>
                  <a:pt x="323617" y="159824"/>
                </a:lnTo>
                <a:lnTo>
                  <a:pt x="334724" y="156495"/>
                </a:lnTo>
                <a:lnTo>
                  <a:pt x="345473" y="150947"/>
                </a:lnTo>
                <a:lnTo>
                  <a:pt x="346808" y="149948"/>
                </a:lnTo>
                <a:lnTo>
                  <a:pt x="308990" y="149948"/>
                </a:lnTo>
                <a:lnTo>
                  <a:pt x="304545" y="148323"/>
                </a:lnTo>
                <a:lnTo>
                  <a:pt x="297941" y="141846"/>
                </a:lnTo>
                <a:lnTo>
                  <a:pt x="296290" y="137121"/>
                </a:lnTo>
                <a:lnTo>
                  <a:pt x="296290" y="48183"/>
                </a:lnTo>
                <a:close/>
              </a:path>
              <a:path w="481329" h="162560">
                <a:moveTo>
                  <a:pt x="367918" y="143179"/>
                </a:moveTo>
                <a:lnTo>
                  <a:pt x="355853" y="143179"/>
                </a:lnTo>
                <a:lnTo>
                  <a:pt x="355853" y="159245"/>
                </a:lnTo>
                <a:lnTo>
                  <a:pt x="387095" y="159245"/>
                </a:lnTo>
                <a:lnTo>
                  <a:pt x="387095" y="148678"/>
                </a:lnTo>
                <a:lnTo>
                  <a:pt x="367918" y="148678"/>
                </a:lnTo>
                <a:lnTo>
                  <a:pt x="367918" y="143179"/>
                </a:lnTo>
                <a:close/>
              </a:path>
              <a:path w="481329" h="162560">
                <a:moveTo>
                  <a:pt x="367918" y="48183"/>
                </a:moveTo>
                <a:lnTo>
                  <a:pt x="336295" y="48183"/>
                </a:lnTo>
                <a:lnTo>
                  <a:pt x="336295" y="58864"/>
                </a:lnTo>
                <a:lnTo>
                  <a:pt x="355853" y="58864"/>
                </a:lnTo>
                <a:lnTo>
                  <a:pt x="355853" y="129552"/>
                </a:lnTo>
                <a:lnTo>
                  <a:pt x="321690" y="149948"/>
                </a:lnTo>
                <a:lnTo>
                  <a:pt x="346808" y="149948"/>
                </a:lnTo>
                <a:lnTo>
                  <a:pt x="355853" y="143179"/>
                </a:lnTo>
                <a:lnTo>
                  <a:pt x="367918" y="143179"/>
                </a:lnTo>
                <a:lnTo>
                  <a:pt x="367918" y="48183"/>
                </a:lnTo>
                <a:close/>
              </a:path>
              <a:path w="481329" h="162560">
                <a:moveTo>
                  <a:pt x="452500" y="148678"/>
                </a:moveTo>
                <a:lnTo>
                  <a:pt x="396493" y="148678"/>
                </a:lnTo>
                <a:lnTo>
                  <a:pt x="396493" y="159245"/>
                </a:lnTo>
                <a:lnTo>
                  <a:pt x="452500" y="159245"/>
                </a:lnTo>
                <a:lnTo>
                  <a:pt x="452500" y="148678"/>
                </a:lnTo>
                <a:close/>
              </a:path>
              <a:path w="481329" h="162560">
                <a:moveTo>
                  <a:pt x="429640" y="48183"/>
                </a:moveTo>
                <a:lnTo>
                  <a:pt x="396493" y="48183"/>
                </a:lnTo>
                <a:lnTo>
                  <a:pt x="396493" y="58864"/>
                </a:lnTo>
                <a:lnTo>
                  <a:pt x="417448" y="58864"/>
                </a:lnTo>
                <a:lnTo>
                  <a:pt x="417448" y="148678"/>
                </a:lnTo>
                <a:lnTo>
                  <a:pt x="429640" y="148678"/>
                </a:lnTo>
                <a:lnTo>
                  <a:pt x="429640" y="101650"/>
                </a:lnTo>
                <a:lnTo>
                  <a:pt x="430307" y="91094"/>
                </a:lnTo>
                <a:lnTo>
                  <a:pt x="432307" y="82134"/>
                </a:lnTo>
                <a:lnTo>
                  <a:pt x="435641" y="74768"/>
                </a:lnTo>
                <a:lnTo>
                  <a:pt x="437483" y="72491"/>
                </a:lnTo>
                <a:lnTo>
                  <a:pt x="429640" y="72491"/>
                </a:lnTo>
                <a:lnTo>
                  <a:pt x="429640" y="48183"/>
                </a:lnTo>
                <a:close/>
              </a:path>
              <a:path w="481329" h="162560">
                <a:moveTo>
                  <a:pt x="478408" y="46494"/>
                </a:moveTo>
                <a:lnTo>
                  <a:pt x="477392" y="46494"/>
                </a:lnTo>
                <a:lnTo>
                  <a:pt x="460561" y="48118"/>
                </a:lnTo>
                <a:lnTo>
                  <a:pt x="447040" y="52992"/>
                </a:lnTo>
                <a:lnTo>
                  <a:pt x="436852" y="61116"/>
                </a:lnTo>
                <a:lnTo>
                  <a:pt x="430021" y="72491"/>
                </a:lnTo>
                <a:lnTo>
                  <a:pt x="437483" y="72491"/>
                </a:lnTo>
                <a:lnTo>
                  <a:pt x="440308" y="68999"/>
                </a:lnTo>
                <a:lnTo>
                  <a:pt x="443991" y="65557"/>
                </a:lnTo>
                <a:lnTo>
                  <a:pt x="449071" y="62928"/>
                </a:lnTo>
                <a:lnTo>
                  <a:pt x="462025" y="59334"/>
                </a:lnTo>
                <a:lnTo>
                  <a:pt x="469137" y="58432"/>
                </a:lnTo>
                <a:lnTo>
                  <a:pt x="481075" y="58432"/>
                </a:lnTo>
                <a:lnTo>
                  <a:pt x="481075" y="46710"/>
                </a:lnTo>
                <a:lnTo>
                  <a:pt x="479678" y="46570"/>
                </a:lnTo>
                <a:lnTo>
                  <a:pt x="478408" y="46494"/>
                </a:lnTo>
                <a:close/>
              </a:path>
            </a:pathLst>
          </a:custGeom>
          <a:solidFill>
            <a:srgbClr val="FFFFFF">
              <a:alpha val="58038"/>
            </a:srgbClr>
          </a:solidFill>
        </p:spPr>
        <p:txBody>
          <a:bodyPr wrap="square" lIns="0" tIns="0" rIns="0" bIns="0" rtlCol="0"/>
          <a:lstStyle/>
          <a:p>
            <a:endParaRPr/>
          </a:p>
        </p:txBody>
      </p:sp>
      <p:sp>
        <p:nvSpPr>
          <p:cNvPr id="29" name="TextBox 28">
            <a:extLst>
              <a:ext uri="{FF2B5EF4-FFF2-40B4-BE49-F238E27FC236}">
                <a16:creationId xmlns:a16="http://schemas.microsoft.com/office/drawing/2014/main" id="{7E7FFA60-A105-A57D-4A62-12EE8319C572}"/>
              </a:ext>
            </a:extLst>
          </p:cNvPr>
          <p:cNvSpPr txBox="1"/>
          <p:nvPr/>
        </p:nvSpPr>
        <p:spPr>
          <a:xfrm>
            <a:off x="6582282" y="2362200"/>
            <a:ext cx="4923918" cy="1754326"/>
          </a:xfrm>
          <a:prstGeom prst="rect">
            <a:avLst/>
          </a:prstGeom>
          <a:noFill/>
        </p:spPr>
        <p:txBody>
          <a:bodyPr wrap="square" rtlCol="0">
            <a:spAutoFit/>
          </a:bodyPr>
          <a:lstStyle/>
          <a:p>
            <a:pPr marL="285750" indent="-285750">
              <a:buFont typeface="Arial" panose="020B0604020202020204" pitchFamily="34" charset="0"/>
              <a:buChar char="•"/>
            </a:pPr>
            <a:r>
              <a:rPr lang="en-CA" dirty="0">
                <a:solidFill>
                  <a:schemeClr val="bg1"/>
                </a:solidFill>
                <a:latin typeface="Palatino Linotype" panose="02040502050505030304" pitchFamily="18" charset="0"/>
              </a:rPr>
              <a:t>Year three of the growth plan has led to Nick Richards running the Distance Learning space which was designed with the support of our Indigenous Support staff. Currently there are 16 students registered and coming to school.</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172835" cy="6858000"/>
          </a:xfrm>
          <a:custGeom>
            <a:avLst/>
            <a:gdLst/>
            <a:ahLst/>
            <a:cxnLst/>
            <a:rect l="l" t="t" r="r" b="b"/>
            <a:pathLst>
              <a:path w="6172835" h="6858000">
                <a:moveTo>
                  <a:pt x="6168009" y="0"/>
                </a:moveTo>
                <a:lnTo>
                  <a:pt x="0" y="0"/>
                </a:lnTo>
                <a:lnTo>
                  <a:pt x="0" y="6857999"/>
                </a:lnTo>
                <a:lnTo>
                  <a:pt x="3195701" y="6857999"/>
                </a:lnTo>
                <a:lnTo>
                  <a:pt x="3246660" y="6841397"/>
                </a:lnTo>
                <a:lnTo>
                  <a:pt x="3296731" y="6824671"/>
                </a:lnTo>
                <a:lnTo>
                  <a:pt x="3345939" y="6807781"/>
                </a:lnTo>
                <a:lnTo>
                  <a:pt x="3394312" y="6790689"/>
                </a:lnTo>
                <a:lnTo>
                  <a:pt x="3441879" y="6773353"/>
                </a:lnTo>
                <a:lnTo>
                  <a:pt x="3488667" y="6755734"/>
                </a:lnTo>
                <a:lnTo>
                  <a:pt x="3534702" y="6737792"/>
                </a:lnTo>
                <a:lnTo>
                  <a:pt x="3580014" y="6719489"/>
                </a:lnTo>
                <a:lnTo>
                  <a:pt x="3624629" y="6700782"/>
                </a:lnTo>
                <a:lnTo>
                  <a:pt x="3668575" y="6681635"/>
                </a:lnTo>
                <a:lnTo>
                  <a:pt x="3711880" y="6662005"/>
                </a:lnTo>
                <a:lnTo>
                  <a:pt x="3754571" y="6641854"/>
                </a:lnTo>
                <a:lnTo>
                  <a:pt x="3796676" y="6621141"/>
                </a:lnTo>
                <a:lnTo>
                  <a:pt x="3838222" y="6599828"/>
                </a:lnTo>
                <a:lnTo>
                  <a:pt x="3879237" y="6577874"/>
                </a:lnTo>
                <a:lnTo>
                  <a:pt x="3919749" y="6555240"/>
                </a:lnTo>
                <a:lnTo>
                  <a:pt x="3959785" y="6531885"/>
                </a:lnTo>
                <a:lnTo>
                  <a:pt x="3999372" y="6507770"/>
                </a:lnTo>
                <a:lnTo>
                  <a:pt x="4038539" y="6482855"/>
                </a:lnTo>
                <a:lnTo>
                  <a:pt x="4077313" y="6457101"/>
                </a:lnTo>
                <a:lnTo>
                  <a:pt x="4115721" y="6430468"/>
                </a:lnTo>
                <a:lnTo>
                  <a:pt x="4153792" y="6402915"/>
                </a:lnTo>
                <a:lnTo>
                  <a:pt x="4191552" y="6374404"/>
                </a:lnTo>
                <a:lnTo>
                  <a:pt x="4229029" y="6344894"/>
                </a:lnTo>
                <a:lnTo>
                  <a:pt x="4266251" y="6314346"/>
                </a:lnTo>
                <a:lnTo>
                  <a:pt x="4303245" y="6282719"/>
                </a:lnTo>
                <a:lnTo>
                  <a:pt x="4340040" y="6249975"/>
                </a:lnTo>
                <a:lnTo>
                  <a:pt x="4376662" y="6216073"/>
                </a:lnTo>
                <a:lnTo>
                  <a:pt x="4413139" y="6180974"/>
                </a:lnTo>
                <a:lnTo>
                  <a:pt x="4449499" y="6144638"/>
                </a:lnTo>
                <a:lnTo>
                  <a:pt x="4485769" y="6107025"/>
                </a:lnTo>
                <a:lnTo>
                  <a:pt x="4521978" y="6068095"/>
                </a:lnTo>
                <a:lnTo>
                  <a:pt x="4558151" y="6027808"/>
                </a:lnTo>
                <a:lnTo>
                  <a:pt x="4594318" y="5986126"/>
                </a:lnTo>
                <a:lnTo>
                  <a:pt x="4630506" y="5943007"/>
                </a:lnTo>
                <a:lnTo>
                  <a:pt x="4666742" y="5898413"/>
                </a:lnTo>
                <a:lnTo>
                  <a:pt x="4691912" y="5866710"/>
                </a:lnTo>
                <a:lnTo>
                  <a:pt x="4717197" y="5834387"/>
                </a:lnTo>
                <a:lnTo>
                  <a:pt x="4742580" y="5801450"/>
                </a:lnTo>
                <a:lnTo>
                  <a:pt x="4768048" y="5767908"/>
                </a:lnTo>
                <a:lnTo>
                  <a:pt x="4793587" y="5733768"/>
                </a:lnTo>
                <a:lnTo>
                  <a:pt x="4819181" y="5699038"/>
                </a:lnTo>
                <a:lnTo>
                  <a:pt x="4844816" y="5663725"/>
                </a:lnTo>
                <a:lnTo>
                  <a:pt x="4870479" y="5627836"/>
                </a:lnTo>
                <a:lnTo>
                  <a:pt x="4896153" y="5591379"/>
                </a:lnTo>
                <a:lnTo>
                  <a:pt x="4921826" y="5554362"/>
                </a:lnTo>
                <a:lnTo>
                  <a:pt x="4947482" y="5516792"/>
                </a:lnTo>
                <a:lnTo>
                  <a:pt x="4973108" y="5478677"/>
                </a:lnTo>
                <a:lnTo>
                  <a:pt x="4998688" y="5440023"/>
                </a:lnTo>
                <a:lnTo>
                  <a:pt x="5024208" y="5400840"/>
                </a:lnTo>
                <a:lnTo>
                  <a:pt x="5049654" y="5361134"/>
                </a:lnTo>
                <a:lnTo>
                  <a:pt x="5075012" y="5320912"/>
                </a:lnTo>
                <a:lnTo>
                  <a:pt x="5100266" y="5280183"/>
                </a:lnTo>
                <a:lnTo>
                  <a:pt x="5125403" y="5238953"/>
                </a:lnTo>
                <a:lnTo>
                  <a:pt x="5150409" y="5197231"/>
                </a:lnTo>
                <a:lnTo>
                  <a:pt x="5175267" y="5155023"/>
                </a:lnTo>
                <a:lnTo>
                  <a:pt x="5199965" y="5112338"/>
                </a:lnTo>
                <a:lnTo>
                  <a:pt x="5224488" y="5069183"/>
                </a:lnTo>
                <a:lnTo>
                  <a:pt x="5248821" y="5025565"/>
                </a:lnTo>
                <a:lnTo>
                  <a:pt x="5272950" y="4981492"/>
                </a:lnTo>
                <a:lnTo>
                  <a:pt x="5296860" y="4936972"/>
                </a:lnTo>
                <a:lnTo>
                  <a:pt x="5320538" y="4892011"/>
                </a:lnTo>
                <a:lnTo>
                  <a:pt x="5343967" y="4846618"/>
                </a:lnTo>
                <a:lnTo>
                  <a:pt x="5367136" y="4800800"/>
                </a:lnTo>
                <a:lnTo>
                  <a:pt x="5390027" y="4754564"/>
                </a:lnTo>
                <a:lnTo>
                  <a:pt x="5412628" y="4707918"/>
                </a:lnTo>
                <a:lnTo>
                  <a:pt x="5434924" y="4660870"/>
                </a:lnTo>
                <a:lnTo>
                  <a:pt x="5456900" y="4613427"/>
                </a:lnTo>
                <a:lnTo>
                  <a:pt x="5478543" y="4565596"/>
                </a:lnTo>
                <a:lnTo>
                  <a:pt x="5499836" y="4517386"/>
                </a:lnTo>
                <a:lnTo>
                  <a:pt x="5520767" y="4468803"/>
                </a:lnTo>
                <a:lnTo>
                  <a:pt x="5541321" y="4419856"/>
                </a:lnTo>
                <a:lnTo>
                  <a:pt x="5561482" y="4370551"/>
                </a:lnTo>
                <a:lnTo>
                  <a:pt x="5581238" y="4320896"/>
                </a:lnTo>
                <a:lnTo>
                  <a:pt x="5600573" y="4270899"/>
                </a:lnTo>
                <a:lnTo>
                  <a:pt x="5619472" y="4220567"/>
                </a:lnTo>
                <a:lnTo>
                  <a:pt x="5637922" y="4169908"/>
                </a:lnTo>
                <a:lnTo>
                  <a:pt x="5655908" y="4118929"/>
                </a:lnTo>
                <a:lnTo>
                  <a:pt x="5673416" y="4067638"/>
                </a:lnTo>
                <a:lnTo>
                  <a:pt x="5690431" y="4016042"/>
                </a:lnTo>
                <a:lnTo>
                  <a:pt x="5706938" y="3964149"/>
                </a:lnTo>
                <a:lnTo>
                  <a:pt x="5722924" y="3911967"/>
                </a:lnTo>
                <a:lnTo>
                  <a:pt x="5738374" y="3859502"/>
                </a:lnTo>
                <a:lnTo>
                  <a:pt x="5753273" y="3806763"/>
                </a:lnTo>
                <a:lnTo>
                  <a:pt x="5767607" y="3753757"/>
                </a:lnTo>
                <a:lnTo>
                  <a:pt x="5781362" y="3700491"/>
                </a:lnTo>
                <a:lnTo>
                  <a:pt x="5794522" y="3646973"/>
                </a:lnTo>
                <a:lnTo>
                  <a:pt x="5815900" y="3554533"/>
                </a:lnTo>
                <a:lnTo>
                  <a:pt x="5934232" y="3046399"/>
                </a:lnTo>
                <a:lnTo>
                  <a:pt x="5957857" y="2940510"/>
                </a:lnTo>
                <a:lnTo>
                  <a:pt x="5980689" y="2833676"/>
                </a:lnTo>
                <a:lnTo>
                  <a:pt x="5995429" y="2761483"/>
                </a:lnTo>
                <a:lnTo>
                  <a:pt x="6009755" y="2688204"/>
                </a:lnTo>
                <a:lnTo>
                  <a:pt x="6023644" y="2613570"/>
                </a:lnTo>
                <a:lnTo>
                  <a:pt x="6037071" y="2537316"/>
                </a:lnTo>
                <a:lnTo>
                  <a:pt x="6050012" y="2459173"/>
                </a:lnTo>
                <a:lnTo>
                  <a:pt x="6062442" y="2378876"/>
                </a:lnTo>
                <a:lnTo>
                  <a:pt x="6074337" y="2296156"/>
                </a:lnTo>
                <a:lnTo>
                  <a:pt x="6085674" y="2210748"/>
                </a:lnTo>
                <a:lnTo>
                  <a:pt x="6096427" y="2122384"/>
                </a:lnTo>
                <a:lnTo>
                  <a:pt x="6106572" y="2030798"/>
                </a:lnTo>
                <a:lnTo>
                  <a:pt x="6116086" y="1935722"/>
                </a:lnTo>
                <a:lnTo>
                  <a:pt x="6124943" y="1836890"/>
                </a:lnTo>
                <a:lnTo>
                  <a:pt x="6129118" y="1785981"/>
                </a:lnTo>
                <a:lnTo>
                  <a:pt x="6133120" y="1734034"/>
                </a:lnTo>
                <a:lnTo>
                  <a:pt x="6136945" y="1681014"/>
                </a:lnTo>
                <a:lnTo>
                  <a:pt x="6140592" y="1626888"/>
                </a:lnTo>
                <a:lnTo>
                  <a:pt x="6144056" y="1571622"/>
                </a:lnTo>
                <a:lnTo>
                  <a:pt x="6147335" y="1515184"/>
                </a:lnTo>
                <a:lnTo>
                  <a:pt x="6150425" y="1457540"/>
                </a:lnTo>
                <a:lnTo>
                  <a:pt x="6153324" y="1398657"/>
                </a:lnTo>
                <a:lnTo>
                  <a:pt x="6156029" y="1338500"/>
                </a:lnTo>
                <a:lnTo>
                  <a:pt x="6160843" y="1214236"/>
                </a:lnTo>
                <a:lnTo>
                  <a:pt x="6164843" y="1084479"/>
                </a:lnTo>
                <a:lnTo>
                  <a:pt x="6168004" y="948965"/>
                </a:lnTo>
                <a:lnTo>
                  <a:pt x="6170303" y="807425"/>
                </a:lnTo>
                <a:lnTo>
                  <a:pt x="6171715" y="659592"/>
                </a:lnTo>
                <a:lnTo>
                  <a:pt x="6172216" y="505200"/>
                </a:lnTo>
                <a:lnTo>
                  <a:pt x="6171782" y="343982"/>
                </a:lnTo>
                <a:lnTo>
                  <a:pt x="6170387" y="175671"/>
                </a:lnTo>
                <a:lnTo>
                  <a:pt x="6168009" y="0"/>
                </a:lnTo>
                <a:close/>
              </a:path>
            </a:pathLst>
          </a:custGeom>
          <a:solidFill>
            <a:srgbClr val="0A2827"/>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2700" marR="5080" algn="just">
              <a:lnSpc>
                <a:spcPct val="100000"/>
              </a:lnSpc>
              <a:spcBef>
                <a:spcPts val="105"/>
              </a:spcBef>
            </a:pPr>
            <a:r>
              <a:rPr spc="229" dirty="0"/>
              <a:t>Check</a:t>
            </a:r>
            <a:r>
              <a:rPr spc="20" dirty="0"/>
              <a:t> </a:t>
            </a:r>
            <a:r>
              <a:rPr dirty="0"/>
              <a:t>In</a:t>
            </a:r>
            <a:r>
              <a:rPr spc="30" dirty="0"/>
              <a:t> </a:t>
            </a:r>
            <a:r>
              <a:rPr spc="125" dirty="0"/>
              <a:t>–</a:t>
            </a:r>
            <a:r>
              <a:rPr spc="25" dirty="0"/>
              <a:t> </a:t>
            </a:r>
            <a:r>
              <a:rPr spc="160" dirty="0"/>
              <a:t>The</a:t>
            </a:r>
            <a:r>
              <a:rPr spc="35" dirty="0"/>
              <a:t> </a:t>
            </a:r>
            <a:r>
              <a:rPr spc="-10" dirty="0"/>
              <a:t>First </a:t>
            </a:r>
            <a:r>
              <a:rPr dirty="0"/>
              <a:t>Nations</a:t>
            </a:r>
            <a:r>
              <a:rPr spc="130" dirty="0"/>
              <a:t> </a:t>
            </a:r>
            <a:r>
              <a:rPr spc="80" dirty="0"/>
              <a:t>Principles</a:t>
            </a:r>
            <a:r>
              <a:rPr spc="125" dirty="0"/>
              <a:t> </a:t>
            </a:r>
            <a:r>
              <a:rPr spc="-25" dirty="0"/>
              <a:t>of </a:t>
            </a:r>
            <a:r>
              <a:rPr spc="90" dirty="0"/>
              <a:t>Learning</a:t>
            </a:r>
            <a:r>
              <a:rPr spc="40" dirty="0"/>
              <a:t> </a:t>
            </a:r>
            <a:r>
              <a:rPr spc="60" dirty="0"/>
              <a:t>.</a:t>
            </a:r>
            <a:r>
              <a:rPr spc="70" dirty="0"/>
              <a:t> </a:t>
            </a:r>
            <a:r>
              <a:rPr spc="60" dirty="0"/>
              <a:t>.</a:t>
            </a:r>
            <a:r>
              <a:rPr spc="65" dirty="0"/>
              <a:t> </a:t>
            </a:r>
            <a:r>
              <a:rPr spc="10" dirty="0"/>
              <a:t>.</a:t>
            </a:r>
          </a:p>
        </p:txBody>
      </p:sp>
      <p:pic>
        <p:nvPicPr>
          <p:cNvPr id="4" name="object 4"/>
          <p:cNvPicPr/>
          <p:nvPr/>
        </p:nvPicPr>
        <p:blipFill>
          <a:blip r:embed="rId2" cstate="print"/>
          <a:stretch>
            <a:fillRect/>
          </a:stretch>
        </p:blipFill>
        <p:spPr>
          <a:xfrm>
            <a:off x="1423416" y="2340864"/>
            <a:ext cx="2389632" cy="3502152"/>
          </a:xfrm>
          <a:prstGeom prst="rect">
            <a:avLst/>
          </a:prstGeom>
        </p:spPr>
      </p:pic>
      <p:sp>
        <p:nvSpPr>
          <p:cNvPr id="5" name="object 5"/>
          <p:cNvSpPr/>
          <p:nvPr/>
        </p:nvSpPr>
        <p:spPr>
          <a:xfrm>
            <a:off x="6032627" y="396113"/>
            <a:ext cx="27940" cy="27940"/>
          </a:xfrm>
          <a:custGeom>
            <a:avLst/>
            <a:gdLst/>
            <a:ahLst/>
            <a:cxnLst/>
            <a:rect l="l" t="t" r="r" b="b"/>
            <a:pathLst>
              <a:path w="27939" h="27940">
                <a:moveTo>
                  <a:pt x="17780" y="0"/>
                </a:moveTo>
                <a:lnTo>
                  <a:pt x="9651" y="0"/>
                </a:lnTo>
                <a:lnTo>
                  <a:pt x="6350" y="1524"/>
                </a:lnTo>
                <a:lnTo>
                  <a:pt x="1270" y="7112"/>
                </a:lnTo>
                <a:lnTo>
                  <a:pt x="0" y="10287"/>
                </a:lnTo>
                <a:lnTo>
                  <a:pt x="0" y="13842"/>
                </a:lnTo>
                <a:lnTo>
                  <a:pt x="0" y="17399"/>
                </a:lnTo>
                <a:lnTo>
                  <a:pt x="1270" y="20574"/>
                </a:lnTo>
                <a:lnTo>
                  <a:pt x="6350" y="26162"/>
                </a:lnTo>
                <a:lnTo>
                  <a:pt x="9651" y="27559"/>
                </a:lnTo>
                <a:lnTo>
                  <a:pt x="17780" y="27559"/>
                </a:lnTo>
                <a:lnTo>
                  <a:pt x="21082" y="26162"/>
                </a:lnTo>
                <a:lnTo>
                  <a:pt x="26162" y="20574"/>
                </a:lnTo>
                <a:lnTo>
                  <a:pt x="27559" y="17399"/>
                </a:lnTo>
                <a:lnTo>
                  <a:pt x="27559" y="10287"/>
                </a:lnTo>
                <a:lnTo>
                  <a:pt x="26162" y="7112"/>
                </a:lnTo>
                <a:lnTo>
                  <a:pt x="21082" y="1524"/>
                </a:lnTo>
                <a:lnTo>
                  <a:pt x="17780" y="0"/>
                </a:lnTo>
                <a:close/>
              </a:path>
            </a:pathLst>
          </a:custGeom>
          <a:solidFill>
            <a:srgbClr val="FFFFFF">
              <a:alpha val="58038"/>
            </a:srgbClr>
          </a:solidFill>
        </p:spPr>
        <p:txBody>
          <a:bodyPr wrap="square" lIns="0" tIns="0" rIns="0" bIns="0" rtlCol="0"/>
          <a:lstStyle/>
          <a:p>
            <a:endParaRPr/>
          </a:p>
        </p:txBody>
      </p:sp>
      <p:sp>
        <p:nvSpPr>
          <p:cNvPr id="6" name="object 6"/>
          <p:cNvSpPr txBox="1"/>
          <p:nvPr/>
        </p:nvSpPr>
        <p:spPr>
          <a:xfrm>
            <a:off x="5556250" y="775842"/>
            <a:ext cx="6303645" cy="1326515"/>
          </a:xfrm>
          <a:prstGeom prst="rect">
            <a:avLst/>
          </a:prstGeom>
        </p:spPr>
        <p:txBody>
          <a:bodyPr vert="horz" wrap="square" lIns="0" tIns="12700" rIns="0" bIns="0" rtlCol="0">
            <a:spAutoFit/>
          </a:bodyPr>
          <a:lstStyle/>
          <a:p>
            <a:pPr marL="12700" marR="14604">
              <a:lnSpc>
                <a:spcPct val="100000"/>
              </a:lnSpc>
              <a:spcBef>
                <a:spcPts val="100"/>
              </a:spcBef>
            </a:pPr>
            <a:r>
              <a:rPr sz="1800" dirty="0">
                <a:solidFill>
                  <a:srgbClr val="FFFFFF"/>
                </a:solidFill>
                <a:latin typeface="Palatino Linotype"/>
                <a:cs typeface="Palatino Linotype"/>
              </a:rPr>
              <a:t>How</a:t>
            </a:r>
            <a:r>
              <a:rPr sz="1800" spc="80" dirty="0">
                <a:solidFill>
                  <a:srgbClr val="FFFFFF"/>
                </a:solidFill>
                <a:latin typeface="Palatino Linotype"/>
                <a:cs typeface="Palatino Linotype"/>
              </a:rPr>
              <a:t> </a:t>
            </a:r>
            <a:r>
              <a:rPr sz="1800" spc="114" dirty="0">
                <a:solidFill>
                  <a:srgbClr val="FFFFFF"/>
                </a:solidFill>
                <a:latin typeface="Palatino Linotype"/>
                <a:cs typeface="Palatino Linotype"/>
              </a:rPr>
              <a:t>are</a:t>
            </a:r>
            <a:r>
              <a:rPr sz="1800" spc="65" dirty="0">
                <a:solidFill>
                  <a:srgbClr val="FFFFFF"/>
                </a:solidFill>
                <a:latin typeface="Palatino Linotype"/>
                <a:cs typeface="Palatino Linotype"/>
              </a:rPr>
              <a:t> </a:t>
            </a:r>
            <a:r>
              <a:rPr sz="1800" spc="80" dirty="0">
                <a:solidFill>
                  <a:srgbClr val="FFFFFF"/>
                </a:solidFill>
                <a:latin typeface="Palatino Linotype"/>
                <a:cs typeface="Palatino Linotype"/>
              </a:rPr>
              <a:t>we</a:t>
            </a:r>
            <a:r>
              <a:rPr sz="1800" spc="75" dirty="0">
                <a:solidFill>
                  <a:srgbClr val="FFFFFF"/>
                </a:solidFill>
                <a:latin typeface="Palatino Linotype"/>
                <a:cs typeface="Palatino Linotype"/>
              </a:rPr>
              <a:t> </a:t>
            </a:r>
            <a:r>
              <a:rPr sz="1800" spc="80" dirty="0">
                <a:solidFill>
                  <a:srgbClr val="FFFFFF"/>
                </a:solidFill>
                <a:latin typeface="Palatino Linotype"/>
                <a:cs typeface="Palatino Linotype"/>
              </a:rPr>
              <a:t>designing</a:t>
            </a:r>
            <a:r>
              <a:rPr sz="1800" spc="60" dirty="0">
                <a:solidFill>
                  <a:srgbClr val="FFFFFF"/>
                </a:solidFill>
                <a:latin typeface="Palatino Linotype"/>
                <a:cs typeface="Palatino Linotype"/>
              </a:rPr>
              <a:t> </a:t>
            </a:r>
            <a:r>
              <a:rPr sz="1800" spc="95" dirty="0">
                <a:solidFill>
                  <a:srgbClr val="FFFFFF"/>
                </a:solidFill>
                <a:latin typeface="Palatino Linotype"/>
                <a:cs typeface="Palatino Linotype"/>
              </a:rPr>
              <a:t>classes,</a:t>
            </a:r>
            <a:r>
              <a:rPr sz="1800" spc="70" dirty="0">
                <a:solidFill>
                  <a:srgbClr val="FFFFFF"/>
                </a:solidFill>
                <a:latin typeface="Palatino Linotype"/>
                <a:cs typeface="Palatino Linotype"/>
              </a:rPr>
              <a:t> </a:t>
            </a:r>
            <a:r>
              <a:rPr sz="1800" spc="114" dirty="0">
                <a:solidFill>
                  <a:srgbClr val="FFFFFF"/>
                </a:solidFill>
                <a:latin typeface="Palatino Linotype"/>
                <a:cs typeface="Palatino Linotype"/>
              </a:rPr>
              <a:t>spaces,</a:t>
            </a:r>
            <a:r>
              <a:rPr sz="1800" spc="65" dirty="0">
                <a:solidFill>
                  <a:srgbClr val="FFFFFF"/>
                </a:solidFill>
                <a:latin typeface="Palatino Linotype"/>
                <a:cs typeface="Palatino Linotype"/>
              </a:rPr>
              <a:t> </a:t>
            </a:r>
            <a:r>
              <a:rPr sz="1800" dirty="0">
                <a:solidFill>
                  <a:srgbClr val="FFFFFF"/>
                </a:solidFill>
                <a:latin typeface="Palatino Linotype"/>
                <a:cs typeface="Palatino Linotype"/>
              </a:rPr>
              <a:t>activities</a:t>
            </a:r>
            <a:r>
              <a:rPr sz="1800" spc="75" dirty="0">
                <a:solidFill>
                  <a:srgbClr val="FFFFFF"/>
                </a:solidFill>
                <a:latin typeface="Palatino Linotype"/>
                <a:cs typeface="Palatino Linotype"/>
              </a:rPr>
              <a:t> </a:t>
            </a:r>
            <a:r>
              <a:rPr sz="1800" spc="30" dirty="0">
                <a:solidFill>
                  <a:srgbClr val="FFFFFF"/>
                </a:solidFill>
                <a:latin typeface="Palatino Linotype"/>
                <a:cs typeface="Palatino Linotype"/>
              </a:rPr>
              <a:t>and </a:t>
            </a:r>
            <a:r>
              <a:rPr sz="1800" spc="45" dirty="0">
                <a:solidFill>
                  <a:srgbClr val="FFFFFF"/>
                </a:solidFill>
                <a:latin typeface="Palatino Linotype"/>
                <a:cs typeface="Palatino Linotype"/>
              </a:rPr>
              <a:t>supports</a:t>
            </a:r>
            <a:r>
              <a:rPr sz="1800" spc="75" dirty="0">
                <a:solidFill>
                  <a:srgbClr val="FFFFFF"/>
                </a:solidFill>
                <a:latin typeface="Palatino Linotype"/>
                <a:cs typeface="Palatino Linotype"/>
              </a:rPr>
              <a:t> </a:t>
            </a:r>
            <a:r>
              <a:rPr sz="1800" dirty="0">
                <a:solidFill>
                  <a:srgbClr val="FFFFFF"/>
                </a:solidFill>
                <a:latin typeface="Palatino Linotype"/>
                <a:cs typeface="Palatino Linotype"/>
              </a:rPr>
              <a:t>while</a:t>
            </a:r>
            <a:r>
              <a:rPr sz="1800" spc="70" dirty="0">
                <a:solidFill>
                  <a:srgbClr val="FFFFFF"/>
                </a:solidFill>
                <a:latin typeface="Palatino Linotype"/>
                <a:cs typeface="Palatino Linotype"/>
              </a:rPr>
              <a:t> </a:t>
            </a:r>
            <a:r>
              <a:rPr sz="1800" dirty="0">
                <a:solidFill>
                  <a:srgbClr val="FFFFFF"/>
                </a:solidFill>
                <a:latin typeface="Palatino Linotype"/>
                <a:cs typeface="Palatino Linotype"/>
              </a:rPr>
              <a:t>thinking</a:t>
            </a:r>
            <a:r>
              <a:rPr sz="1800" spc="70" dirty="0">
                <a:solidFill>
                  <a:srgbClr val="FFFFFF"/>
                </a:solidFill>
                <a:latin typeface="Palatino Linotype"/>
                <a:cs typeface="Palatino Linotype"/>
              </a:rPr>
              <a:t> </a:t>
            </a:r>
            <a:r>
              <a:rPr sz="1800" spc="55" dirty="0">
                <a:solidFill>
                  <a:srgbClr val="FFFFFF"/>
                </a:solidFill>
                <a:latin typeface="Palatino Linotype"/>
                <a:cs typeface="Palatino Linotype"/>
              </a:rPr>
              <a:t>about</a:t>
            </a:r>
            <a:r>
              <a:rPr sz="1800" spc="60"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95" dirty="0">
                <a:solidFill>
                  <a:srgbClr val="FFFFFF"/>
                </a:solidFill>
                <a:latin typeface="Palatino Linotype"/>
                <a:cs typeface="Palatino Linotype"/>
              </a:rPr>
              <a:t> </a:t>
            </a:r>
            <a:r>
              <a:rPr sz="1800" spc="70" dirty="0">
                <a:solidFill>
                  <a:srgbClr val="FFFFFF"/>
                </a:solidFill>
                <a:latin typeface="Palatino Linotype"/>
                <a:cs typeface="Palatino Linotype"/>
              </a:rPr>
              <a:t>descriptors</a:t>
            </a:r>
            <a:r>
              <a:rPr sz="1800" spc="90" dirty="0">
                <a:solidFill>
                  <a:srgbClr val="FFFFFF"/>
                </a:solidFill>
                <a:latin typeface="Palatino Linotype"/>
                <a:cs typeface="Palatino Linotype"/>
              </a:rPr>
              <a:t> </a:t>
            </a:r>
            <a:r>
              <a:rPr sz="1800" dirty="0">
                <a:solidFill>
                  <a:srgbClr val="FFFFFF"/>
                </a:solidFill>
                <a:latin typeface="Palatino Linotype"/>
                <a:cs typeface="Palatino Linotype"/>
              </a:rPr>
              <a:t>found</a:t>
            </a:r>
            <a:r>
              <a:rPr sz="1800" spc="55" dirty="0">
                <a:solidFill>
                  <a:srgbClr val="FFFFFF"/>
                </a:solidFill>
                <a:latin typeface="Palatino Linotype"/>
                <a:cs typeface="Palatino Linotype"/>
              </a:rPr>
              <a:t> </a:t>
            </a:r>
            <a:r>
              <a:rPr sz="1800" dirty="0">
                <a:solidFill>
                  <a:srgbClr val="FFFFFF"/>
                </a:solidFill>
                <a:latin typeface="Palatino Linotype"/>
                <a:cs typeface="Palatino Linotype"/>
              </a:rPr>
              <a:t>in</a:t>
            </a:r>
            <a:r>
              <a:rPr sz="1800" spc="75" dirty="0">
                <a:solidFill>
                  <a:srgbClr val="FFFFFF"/>
                </a:solidFill>
                <a:latin typeface="Palatino Linotype"/>
                <a:cs typeface="Palatino Linotype"/>
              </a:rPr>
              <a:t> </a:t>
            </a:r>
            <a:r>
              <a:rPr sz="1800" spc="25" dirty="0">
                <a:solidFill>
                  <a:srgbClr val="FFFFFF"/>
                </a:solidFill>
                <a:latin typeface="Palatino Linotype"/>
                <a:cs typeface="Palatino Linotype"/>
              </a:rPr>
              <a:t>the </a:t>
            </a:r>
            <a:r>
              <a:rPr sz="1800" dirty="0">
                <a:solidFill>
                  <a:srgbClr val="FFFFFF"/>
                </a:solidFill>
                <a:latin typeface="Palatino Linotype"/>
                <a:cs typeface="Palatino Linotype"/>
              </a:rPr>
              <a:t>First</a:t>
            </a:r>
            <a:r>
              <a:rPr sz="1800" spc="140" dirty="0">
                <a:solidFill>
                  <a:srgbClr val="FFFFFF"/>
                </a:solidFill>
                <a:latin typeface="Palatino Linotype"/>
                <a:cs typeface="Palatino Linotype"/>
              </a:rPr>
              <a:t> </a:t>
            </a:r>
            <a:r>
              <a:rPr sz="1800" spc="70" dirty="0">
                <a:solidFill>
                  <a:srgbClr val="FFFFFF"/>
                </a:solidFill>
                <a:latin typeface="Palatino Linotype"/>
                <a:cs typeface="Palatino Linotype"/>
              </a:rPr>
              <a:t>People’s</a:t>
            </a:r>
            <a:r>
              <a:rPr sz="1800" spc="145" dirty="0">
                <a:solidFill>
                  <a:srgbClr val="FFFFFF"/>
                </a:solidFill>
                <a:latin typeface="Palatino Linotype"/>
                <a:cs typeface="Palatino Linotype"/>
              </a:rPr>
              <a:t> </a:t>
            </a:r>
            <a:r>
              <a:rPr sz="1800" dirty="0">
                <a:solidFill>
                  <a:srgbClr val="FFFFFF"/>
                </a:solidFill>
                <a:latin typeface="Palatino Linotype"/>
                <a:cs typeface="Palatino Linotype"/>
              </a:rPr>
              <a:t>Principals</a:t>
            </a:r>
            <a:r>
              <a:rPr sz="1800" spc="140" dirty="0">
                <a:solidFill>
                  <a:srgbClr val="FFFFFF"/>
                </a:solidFill>
                <a:latin typeface="Palatino Linotype"/>
                <a:cs typeface="Palatino Linotype"/>
              </a:rPr>
              <a:t> </a:t>
            </a:r>
            <a:r>
              <a:rPr sz="1800" dirty="0">
                <a:solidFill>
                  <a:srgbClr val="FFFFFF"/>
                </a:solidFill>
                <a:latin typeface="Palatino Linotype"/>
                <a:cs typeface="Palatino Linotype"/>
              </a:rPr>
              <a:t>of</a:t>
            </a:r>
            <a:r>
              <a:rPr sz="1800" spc="120" dirty="0">
                <a:solidFill>
                  <a:srgbClr val="FFFFFF"/>
                </a:solidFill>
                <a:latin typeface="Palatino Linotype"/>
                <a:cs typeface="Palatino Linotype"/>
              </a:rPr>
              <a:t> </a:t>
            </a:r>
            <a:r>
              <a:rPr sz="1800" spc="40" dirty="0">
                <a:solidFill>
                  <a:srgbClr val="FFFFFF"/>
                </a:solidFill>
                <a:latin typeface="Palatino Linotype"/>
                <a:cs typeface="Palatino Linotype"/>
              </a:rPr>
              <a:t>Learning?</a:t>
            </a:r>
            <a:endParaRPr sz="1800">
              <a:latin typeface="Palatino Linotype"/>
              <a:cs typeface="Palatino Linotype"/>
            </a:endParaRPr>
          </a:p>
          <a:p>
            <a:pPr marL="184785" marR="5080" indent="-172720">
              <a:lnSpc>
                <a:spcPct val="107000"/>
              </a:lnSpc>
              <a:spcBef>
                <a:spcPts val="1195"/>
              </a:spcBef>
              <a:buFont typeface="Arial"/>
              <a:buChar char="•"/>
              <a:tabLst>
                <a:tab pos="184785" algn="l"/>
                <a:tab pos="185420" algn="l"/>
              </a:tabLst>
            </a:pPr>
            <a:r>
              <a:rPr sz="1000" dirty="0">
                <a:solidFill>
                  <a:srgbClr val="FFFFFF"/>
                </a:solidFill>
                <a:latin typeface="Palatino Linotype"/>
                <a:cs typeface="Palatino Linotype"/>
              </a:rPr>
              <a:t>Learning</a:t>
            </a:r>
            <a:r>
              <a:rPr sz="1000" spc="345" dirty="0">
                <a:solidFill>
                  <a:srgbClr val="FFFFFF"/>
                </a:solidFill>
                <a:latin typeface="Palatino Linotype"/>
                <a:cs typeface="Palatino Linotype"/>
              </a:rPr>
              <a:t> </a:t>
            </a:r>
            <a:r>
              <a:rPr sz="1000" dirty="0">
                <a:solidFill>
                  <a:srgbClr val="FFFFFF"/>
                </a:solidFill>
                <a:latin typeface="Palatino Linotype"/>
                <a:cs typeface="Palatino Linotype"/>
              </a:rPr>
              <a:t>ultimately</a:t>
            </a:r>
            <a:r>
              <a:rPr sz="1000" spc="350" dirty="0">
                <a:solidFill>
                  <a:srgbClr val="FFFFFF"/>
                </a:solidFill>
                <a:latin typeface="Palatino Linotype"/>
                <a:cs typeface="Palatino Linotype"/>
              </a:rPr>
              <a:t> </a:t>
            </a:r>
            <a:r>
              <a:rPr sz="1000" dirty="0">
                <a:solidFill>
                  <a:srgbClr val="FFFFFF"/>
                </a:solidFill>
                <a:latin typeface="Palatino Linotype"/>
                <a:cs typeface="Palatino Linotype"/>
              </a:rPr>
              <a:t>supports</a:t>
            </a:r>
            <a:r>
              <a:rPr sz="1000" spc="335" dirty="0">
                <a:solidFill>
                  <a:srgbClr val="FFFFFF"/>
                </a:solidFill>
                <a:latin typeface="Palatino Linotype"/>
                <a:cs typeface="Palatino Linotype"/>
              </a:rPr>
              <a:t> </a:t>
            </a:r>
            <a:r>
              <a:rPr sz="1000" dirty="0">
                <a:solidFill>
                  <a:srgbClr val="FFFFFF"/>
                </a:solidFill>
                <a:latin typeface="Palatino Linotype"/>
                <a:cs typeface="Palatino Linotype"/>
              </a:rPr>
              <a:t>the</a:t>
            </a:r>
            <a:r>
              <a:rPr sz="1000" spc="340" dirty="0">
                <a:solidFill>
                  <a:srgbClr val="FFFFFF"/>
                </a:solidFill>
                <a:latin typeface="Palatino Linotype"/>
                <a:cs typeface="Palatino Linotype"/>
              </a:rPr>
              <a:t> </a:t>
            </a:r>
            <a:r>
              <a:rPr sz="1000" dirty="0">
                <a:solidFill>
                  <a:srgbClr val="FFFFFF"/>
                </a:solidFill>
                <a:latin typeface="Palatino Linotype"/>
                <a:cs typeface="Palatino Linotype"/>
              </a:rPr>
              <a:t>well</a:t>
            </a:r>
            <a:r>
              <a:rPr sz="1000" spc="350" dirty="0">
                <a:solidFill>
                  <a:srgbClr val="FFFFFF"/>
                </a:solidFill>
                <a:latin typeface="Palatino Linotype"/>
                <a:cs typeface="Palatino Linotype"/>
              </a:rPr>
              <a:t> </a:t>
            </a:r>
            <a:r>
              <a:rPr sz="1000" spc="60" dirty="0">
                <a:solidFill>
                  <a:srgbClr val="FFFFFF"/>
                </a:solidFill>
                <a:latin typeface="Palatino Linotype"/>
                <a:cs typeface="Palatino Linotype"/>
              </a:rPr>
              <a:t>being</a:t>
            </a:r>
            <a:r>
              <a:rPr sz="1000" spc="330" dirty="0">
                <a:solidFill>
                  <a:srgbClr val="FFFFFF"/>
                </a:solidFill>
                <a:latin typeface="Palatino Linotype"/>
                <a:cs typeface="Palatino Linotype"/>
              </a:rPr>
              <a:t> </a:t>
            </a:r>
            <a:r>
              <a:rPr sz="1000" dirty="0">
                <a:solidFill>
                  <a:srgbClr val="FFFFFF"/>
                </a:solidFill>
                <a:latin typeface="Palatino Linotype"/>
                <a:cs typeface="Palatino Linotype"/>
              </a:rPr>
              <a:t>of</a:t>
            </a:r>
            <a:r>
              <a:rPr sz="1000" spc="335" dirty="0">
                <a:solidFill>
                  <a:srgbClr val="FFFFFF"/>
                </a:solidFill>
                <a:latin typeface="Palatino Linotype"/>
                <a:cs typeface="Palatino Linotype"/>
              </a:rPr>
              <a:t> </a:t>
            </a:r>
            <a:r>
              <a:rPr sz="1000" dirty="0">
                <a:solidFill>
                  <a:srgbClr val="FFFFFF"/>
                </a:solidFill>
                <a:latin typeface="Palatino Linotype"/>
                <a:cs typeface="Palatino Linotype"/>
              </a:rPr>
              <a:t>the</a:t>
            </a:r>
            <a:r>
              <a:rPr sz="1000" spc="325" dirty="0">
                <a:solidFill>
                  <a:srgbClr val="FFFFFF"/>
                </a:solidFill>
                <a:latin typeface="Palatino Linotype"/>
                <a:cs typeface="Palatino Linotype"/>
              </a:rPr>
              <a:t> </a:t>
            </a:r>
            <a:r>
              <a:rPr sz="1000" dirty="0">
                <a:solidFill>
                  <a:srgbClr val="FFFFFF"/>
                </a:solidFill>
                <a:latin typeface="Palatino Linotype"/>
                <a:cs typeface="Palatino Linotype"/>
              </a:rPr>
              <a:t>self,</a:t>
            </a:r>
            <a:r>
              <a:rPr sz="1000" spc="340" dirty="0">
                <a:solidFill>
                  <a:srgbClr val="FFFFFF"/>
                </a:solidFill>
                <a:latin typeface="Palatino Linotype"/>
                <a:cs typeface="Palatino Linotype"/>
              </a:rPr>
              <a:t> </a:t>
            </a:r>
            <a:r>
              <a:rPr sz="1000" dirty="0">
                <a:solidFill>
                  <a:srgbClr val="FFFFFF"/>
                </a:solidFill>
                <a:latin typeface="Palatino Linotype"/>
                <a:cs typeface="Palatino Linotype"/>
              </a:rPr>
              <a:t>the</a:t>
            </a:r>
            <a:r>
              <a:rPr sz="1000" spc="325" dirty="0">
                <a:solidFill>
                  <a:srgbClr val="FFFFFF"/>
                </a:solidFill>
                <a:latin typeface="Palatino Linotype"/>
                <a:cs typeface="Palatino Linotype"/>
              </a:rPr>
              <a:t> </a:t>
            </a:r>
            <a:r>
              <a:rPr sz="1000" dirty="0">
                <a:solidFill>
                  <a:srgbClr val="FFFFFF"/>
                </a:solidFill>
                <a:latin typeface="Palatino Linotype"/>
                <a:cs typeface="Palatino Linotype"/>
              </a:rPr>
              <a:t>family,</a:t>
            </a:r>
            <a:r>
              <a:rPr sz="1000" spc="325" dirty="0">
                <a:solidFill>
                  <a:srgbClr val="FFFFFF"/>
                </a:solidFill>
                <a:latin typeface="Palatino Linotype"/>
                <a:cs typeface="Palatino Linotype"/>
              </a:rPr>
              <a:t> </a:t>
            </a:r>
            <a:r>
              <a:rPr sz="1000" dirty="0">
                <a:solidFill>
                  <a:srgbClr val="FFFFFF"/>
                </a:solidFill>
                <a:latin typeface="Palatino Linotype"/>
                <a:cs typeface="Palatino Linotype"/>
              </a:rPr>
              <a:t>the</a:t>
            </a:r>
            <a:r>
              <a:rPr sz="1000" spc="340" dirty="0">
                <a:solidFill>
                  <a:srgbClr val="FFFFFF"/>
                </a:solidFill>
                <a:latin typeface="Palatino Linotype"/>
                <a:cs typeface="Palatino Linotype"/>
              </a:rPr>
              <a:t> </a:t>
            </a:r>
            <a:r>
              <a:rPr sz="1000" dirty="0">
                <a:solidFill>
                  <a:srgbClr val="FFFFFF"/>
                </a:solidFill>
                <a:latin typeface="Palatino Linotype"/>
                <a:cs typeface="Palatino Linotype"/>
              </a:rPr>
              <a:t>community,</a:t>
            </a:r>
            <a:r>
              <a:rPr sz="1000" spc="320" dirty="0">
                <a:solidFill>
                  <a:srgbClr val="FFFFFF"/>
                </a:solidFill>
                <a:latin typeface="Palatino Linotype"/>
                <a:cs typeface="Palatino Linotype"/>
              </a:rPr>
              <a:t> </a:t>
            </a:r>
            <a:r>
              <a:rPr sz="1000" dirty="0">
                <a:solidFill>
                  <a:srgbClr val="FFFFFF"/>
                </a:solidFill>
                <a:latin typeface="Palatino Linotype"/>
                <a:cs typeface="Palatino Linotype"/>
              </a:rPr>
              <a:t>the</a:t>
            </a:r>
            <a:r>
              <a:rPr sz="1000" spc="340" dirty="0">
                <a:solidFill>
                  <a:srgbClr val="FFFFFF"/>
                </a:solidFill>
                <a:latin typeface="Palatino Linotype"/>
                <a:cs typeface="Palatino Linotype"/>
              </a:rPr>
              <a:t> </a:t>
            </a:r>
            <a:r>
              <a:rPr sz="1000" dirty="0">
                <a:solidFill>
                  <a:srgbClr val="FFFFFF"/>
                </a:solidFill>
                <a:latin typeface="Palatino Linotype"/>
                <a:cs typeface="Palatino Linotype"/>
              </a:rPr>
              <a:t>land,</a:t>
            </a:r>
            <a:r>
              <a:rPr sz="1000" spc="335" dirty="0">
                <a:solidFill>
                  <a:srgbClr val="FFFFFF"/>
                </a:solidFill>
                <a:latin typeface="Palatino Linotype"/>
                <a:cs typeface="Palatino Linotype"/>
              </a:rPr>
              <a:t> </a:t>
            </a:r>
            <a:r>
              <a:rPr sz="1000" spc="-25" dirty="0">
                <a:solidFill>
                  <a:srgbClr val="FFFFFF"/>
                </a:solidFill>
                <a:latin typeface="Palatino Linotype"/>
                <a:cs typeface="Palatino Linotype"/>
              </a:rPr>
              <a:t>the </a:t>
            </a:r>
            <a:r>
              <a:rPr sz="1000" dirty="0">
                <a:solidFill>
                  <a:srgbClr val="FFFFFF"/>
                </a:solidFill>
                <a:latin typeface="Palatino Linotype"/>
                <a:cs typeface="Palatino Linotype"/>
              </a:rPr>
              <a:t>spirits,</a:t>
            </a:r>
            <a:r>
              <a:rPr sz="1000" spc="145" dirty="0">
                <a:solidFill>
                  <a:srgbClr val="FFFFFF"/>
                </a:solidFill>
                <a:latin typeface="Palatino Linotype"/>
                <a:cs typeface="Palatino Linotype"/>
              </a:rPr>
              <a:t> </a:t>
            </a:r>
            <a:r>
              <a:rPr sz="1000" dirty="0">
                <a:solidFill>
                  <a:srgbClr val="FFFFFF"/>
                </a:solidFill>
                <a:latin typeface="Palatino Linotype"/>
                <a:cs typeface="Palatino Linotype"/>
              </a:rPr>
              <a:t>and</a:t>
            </a:r>
            <a:r>
              <a:rPr sz="1000" spc="114" dirty="0">
                <a:solidFill>
                  <a:srgbClr val="FFFFFF"/>
                </a:solidFill>
                <a:latin typeface="Palatino Linotype"/>
                <a:cs typeface="Palatino Linotype"/>
              </a:rPr>
              <a:t> </a:t>
            </a:r>
            <a:r>
              <a:rPr sz="1000" dirty="0">
                <a:solidFill>
                  <a:srgbClr val="FFFFFF"/>
                </a:solidFill>
                <a:latin typeface="Palatino Linotype"/>
                <a:cs typeface="Palatino Linotype"/>
              </a:rPr>
              <a:t>the</a:t>
            </a:r>
            <a:r>
              <a:rPr sz="1000" spc="110" dirty="0">
                <a:solidFill>
                  <a:srgbClr val="FFFFFF"/>
                </a:solidFill>
                <a:latin typeface="Palatino Linotype"/>
                <a:cs typeface="Palatino Linotype"/>
              </a:rPr>
              <a:t> </a:t>
            </a:r>
            <a:r>
              <a:rPr sz="1000" spc="-10" dirty="0">
                <a:solidFill>
                  <a:srgbClr val="FFFFFF"/>
                </a:solidFill>
                <a:latin typeface="Palatino Linotype"/>
                <a:cs typeface="Palatino Linotype"/>
              </a:rPr>
              <a:t>ancestors.</a:t>
            </a:r>
            <a:endParaRPr sz="1000">
              <a:latin typeface="Palatino Linotype"/>
              <a:cs typeface="Palatino Linotype"/>
            </a:endParaRPr>
          </a:p>
        </p:txBody>
      </p:sp>
      <p:sp>
        <p:nvSpPr>
          <p:cNvPr id="7" name="object 7"/>
          <p:cNvSpPr txBox="1">
            <a:spLocks noGrp="1"/>
          </p:cNvSpPr>
          <p:nvPr>
            <p:ph type="body" idx="1"/>
          </p:nvPr>
        </p:nvSpPr>
        <p:spPr>
          <a:prstGeom prst="rect">
            <a:avLst/>
          </a:prstGeom>
        </p:spPr>
        <p:txBody>
          <a:bodyPr vert="horz" wrap="square" lIns="0" tIns="12700" rIns="0" bIns="0" rtlCol="0">
            <a:spAutoFit/>
          </a:bodyPr>
          <a:lstStyle/>
          <a:p>
            <a:pPr marL="184785" marR="5080" indent="-172720">
              <a:lnSpc>
                <a:spcPct val="107000"/>
              </a:lnSpc>
              <a:spcBef>
                <a:spcPts val="100"/>
              </a:spcBef>
              <a:buFont typeface="Arial"/>
              <a:buChar char="•"/>
              <a:tabLst>
                <a:tab pos="184785" algn="l"/>
                <a:tab pos="185420" algn="l"/>
              </a:tabLst>
            </a:pPr>
            <a:r>
              <a:rPr dirty="0"/>
              <a:t>Learning</a:t>
            </a:r>
            <a:r>
              <a:rPr spc="204" dirty="0"/>
              <a:t> </a:t>
            </a:r>
            <a:r>
              <a:rPr dirty="0"/>
              <a:t>is</a:t>
            </a:r>
            <a:r>
              <a:rPr spc="200" dirty="0"/>
              <a:t> </a:t>
            </a:r>
            <a:r>
              <a:rPr dirty="0"/>
              <a:t>holistic,</a:t>
            </a:r>
            <a:r>
              <a:rPr spc="229" dirty="0"/>
              <a:t> </a:t>
            </a:r>
            <a:r>
              <a:rPr dirty="0"/>
              <a:t>reflexive,</a:t>
            </a:r>
            <a:r>
              <a:rPr spc="175" dirty="0"/>
              <a:t> </a:t>
            </a:r>
            <a:r>
              <a:rPr dirty="0"/>
              <a:t>reflective,</a:t>
            </a:r>
            <a:r>
              <a:rPr spc="195" dirty="0"/>
              <a:t> </a:t>
            </a:r>
            <a:r>
              <a:rPr dirty="0"/>
              <a:t>experiential</a:t>
            </a:r>
            <a:r>
              <a:rPr spc="225" dirty="0"/>
              <a:t> </a:t>
            </a:r>
            <a:r>
              <a:rPr dirty="0"/>
              <a:t>and</a:t>
            </a:r>
            <a:r>
              <a:rPr spc="180" dirty="0"/>
              <a:t> </a:t>
            </a:r>
            <a:r>
              <a:rPr dirty="0"/>
              <a:t>relational.</a:t>
            </a:r>
            <a:r>
              <a:rPr spc="215" dirty="0"/>
              <a:t> </a:t>
            </a:r>
            <a:r>
              <a:rPr spc="50" dirty="0"/>
              <a:t>(Focused</a:t>
            </a:r>
            <a:r>
              <a:rPr spc="180" dirty="0"/>
              <a:t> </a:t>
            </a:r>
            <a:r>
              <a:rPr dirty="0"/>
              <a:t>on</a:t>
            </a:r>
            <a:r>
              <a:rPr spc="170" dirty="0"/>
              <a:t> </a:t>
            </a:r>
            <a:r>
              <a:rPr spc="50" dirty="0"/>
              <a:t>connectedness,</a:t>
            </a:r>
            <a:r>
              <a:rPr spc="190" dirty="0"/>
              <a:t> </a:t>
            </a:r>
            <a:r>
              <a:rPr spc="-25" dirty="0"/>
              <a:t>on </a:t>
            </a:r>
            <a:r>
              <a:rPr dirty="0"/>
              <a:t>reciprocal</a:t>
            </a:r>
            <a:r>
              <a:rPr spc="185" dirty="0"/>
              <a:t> </a:t>
            </a:r>
            <a:r>
              <a:rPr dirty="0"/>
              <a:t>relationships,</a:t>
            </a:r>
            <a:r>
              <a:rPr spc="220" dirty="0"/>
              <a:t> </a:t>
            </a:r>
            <a:r>
              <a:rPr dirty="0"/>
              <a:t>and</a:t>
            </a:r>
            <a:r>
              <a:rPr spc="165" dirty="0"/>
              <a:t> </a:t>
            </a:r>
            <a:r>
              <a:rPr spc="50" dirty="0"/>
              <a:t>a</a:t>
            </a:r>
            <a:r>
              <a:rPr spc="155" dirty="0"/>
              <a:t> </a:t>
            </a:r>
            <a:r>
              <a:rPr spc="70" dirty="0"/>
              <a:t>sense</a:t>
            </a:r>
            <a:r>
              <a:rPr spc="165" dirty="0"/>
              <a:t> </a:t>
            </a:r>
            <a:r>
              <a:rPr dirty="0"/>
              <a:t>of</a:t>
            </a:r>
            <a:r>
              <a:rPr spc="140" dirty="0"/>
              <a:t> </a:t>
            </a:r>
            <a:r>
              <a:rPr spc="40" dirty="0"/>
              <a:t>place)</a:t>
            </a:r>
          </a:p>
          <a:p>
            <a:pPr>
              <a:lnSpc>
                <a:spcPct val="100000"/>
              </a:lnSpc>
              <a:buClr>
                <a:srgbClr val="FFFFFF"/>
              </a:buClr>
              <a:buFont typeface="Arial"/>
              <a:buChar char="•"/>
            </a:pPr>
            <a:endParaRPr sz="1300"/>
          </a:p>
          <a:p>
            <a:pPr>
              <a:lnSpc>
                <a:spcPct val="100000"/>
              </a:lnSpc>
              <a:spcBef>
                <a:spcPts val="60"/>
              </a:spcBef>
              <a:buClr>
                <a:srgbClr val="FFFFFF"/>
              </a:buClr>
              <a:buFont typeface="Arial"/>
              <a:buChar char="•"/>
            </a:pPr>
            <a:endParaRPr sz="850"/>
          </a:p>
          <a:p>
            <a:pPr marL="184785" indent="-172720">
              <a:lnSpc>
                <a:spcPct val="100000"/>
              </a:lnSpc>
              <a:spcBef>
                <a:spcPts val="5"/>
              </a:spcBef>
              <a:buFont typeface="Arial"/>
              <a:buChar char="•"/>
              <a:tabLst>
                <a:tab pos="184785" algn="l"/>
                <a:tab pos="185420" algn="l"/>
              </a:tabLst>
            </a:pPr>
            <a:r>
              <a:rPr dirty="0"/>
              <a:t>Learning</a:t>
            </a:r>
            <a:r>
              <a:rPr spc="170" dirty="0"/>
              <a:t> </a:t>
            </a:r>
            <a:r>
              <a:rPr spc="55" dirty="0"/>
              <a:t>recognizes</a:t>
            </a:r>
            <a:r>
              <a:rPr spc="175" dirty="0"/>
              <a:t> </a:t>
            </a:r>
            <a:r>
              <a:rPr dirty="0"/>
              <a:t>the</a:t>
            </a:r>
            <a:r>
              <a:rPr spc="150" dirty="0"/>
              <a:t> </a:t>
            </a:r>
            <a:r>
              <a:rPr dirty="0"/>
              <a:t>role</a:t>
            </a:r>
            <a:r>
              <a:rPr spc="130" dirty="0"/>
              <a:t> </a:t>
            </a:r>
            <a:r>
              <a:rPr dirty="0"/>
              <a:t>of</a:t>
            </a:r>
            <a:r>
              <a:rPr spc="135" dirty="0"/>
              <a:t> </a:t>
            </a:r>
            <a:r>
              <a:rPr dirty="0"/>
              <a:t>indigenous</a:t>
            </a:r>
            <a:r>
              <a:rPr spc="160" dirty="0"/>
              <a:t> </a:t>
            </a:r>
            <a:r>
              <a:rPr spc="-10" dirty="0"/>
              <a:t>knowledge</a:t>
            </a:r>
          </a:p>
          <a:p>
            <a:pPr>
              <a:lnSpc>
                <a:spcPct val="100000"/>
              </a:lnSpc>
              <a:buClr>
                <a:srgbClr val="FFFFFF"/>
              </a:buClr>
              <a:buFont typeface="Arial"/>
              <a:buChar char="•"/>
            </a:pPr>
            <a:endParaRPr sz="1300"/>
          </a:p>
          <a:p>
            <a:pPr>
              <a:lnSpc>
                <a:spcPct val="100000"/>
              </a:lnSpc>
              <a:spcBef>
                <a:spcPts val="60"/>
              </a:spcBef>
              <a:buClr>
                <a:srgbClr val="FFFFFF"/>
              </a:buClr>
              <a:buFont typeface="Arial"/>
              <a:buChar char="•"/>
            </a:pPr>
            <a:endParaRPr sz="850"/>
          </a:p>
          <a:p>
            <a:pPr marL="184785" indent="-172720">
              <a:lnSpc>
                <a:spcPct val="100000"/>
              </a:lnSpc>
              <a:buFont typeface="Arial"/>
              <a:buChar char="•"/>
              <a:tabLst>
                <a:tab pos="184785" algn="l"/>
                <a:tab pos="185420" algn="l"/>
              </a:tabLst>
            </a:pPr>
            <a:r>
              <a:rPr dirty="0"/>
              <a:t>Learning</a:t>
            </a:r>
            <a:r>
              <a:rPr spc="215" dirty="0"/>
              <a:t> </a:t>
            </a:r>
            <a:r>
              <a:rPr dirty="0"/>
              <a:t>involves</a:t>
            </a:r>
            <a:r>
              <a:rPr spc="180" dirty="0"/>
              <a:t> </a:t>
            </a:r>
            <a:r>
              <a:rPr dirty="0"/>
              <a:t>recognizing</a:t>
            </a:r>
            <a:r>
              <a:rPr spc="240" dirty="0"/>
              <a:t> </a:t>
            </a:r>
            <a:r>
              <a:rPr dirty="0"/>
              <a:t>the</a:t>
            </a:r>
            <a:r>
              <a:rPr spc="190" dirty="0"/>
              <a:t> </a:t>
            </a:r>
            <a:r>
              <a:rPr spc="65" dirty="0"/>
              <a:t>consequences</a:t>
            </a:r>
            <a:r>
              <a:rPr spc="185" dirty="0"/>
              <a:t> </a:t>
            </a:r>
            <a:r>
              <a:rPr dirty="0"/>
              <a:t>of</a:t>
            </a:r>
            <a:r>
              <a:rPr spc="175" dirty="0"/>
              <a:t> </a:t>
            </a:r>
            <a:r>
              <a:rPr dirty="0"/>
              <a:t>one’s</a:t>
            </a:r>
            <a:r>
              <a:rPr spc="160" dirty="0"/>
              <a:t> </a:t>
            </a:r>
            <a:r>
              <a:rPr spc="-10" dirty="0"/>
              <a:t>actions.</a:t>
            </a:r>
          </a:p>
          <a:p>
            <a:pPr>
              <a:lnSpc>
                <a:spcPct val="100000"/>
              </a:lnSpc>
              <a:buClr>
                <a:srgbClr val="FFFFFF"/>
              </a:buClr>
              <a:buFont typeface="Arial"/>
              <a:buChar char="•"/>
            </a:pPr>
            <a:endParaRPr sz="1300"/>
          </a:p>
          <a:p>
            <a:pPr>
              <a:lnSpc>
                <a:spcPct val="100000"/>
              </a:lnSpc>
              <a:spcBef>
                <a:spcPts val="10"/>
              </a:spcBef>
              <a:buClr>
                <a:srgbClr val="FFFFFF"/>
              </a:buClr>
              <a:buFont typeface="Arial"/>
              <a:buChar char="•"/>
            </a:pPr>
            <a:endParaRPr sz="900"/>
          </a:p>
          <a:p>
            <a:pPr marL="184785" indent="-172720">
              <a:lnSpc>
                <a:spcPct val="100000"/>
              </a:lnSpc>
              <a:buFont typeface="Arial"/>
              <a:buChar char="•"/>
              <a:tabLst>
                <a:tab pos="184785" algn="l"/>
                <a:tab pos="185420" algn="l"/>
              </a:tabLst>
            </a:pPr>
            <a:r>
              <a:rPr dirty="0"/>
              <a:t>Learning</a:t>
            </a:r>
            <a:r>
              <a:rPr spc="260" dirty="0"/>
              <a:t> </a:t>
            </a:r>
            <a:r>
              <a:rPr dirty="0"/>
              <a:t>involves</a:t>
            </a:r>
            <a:r>
              <a:rPr spc="229" dirty="0"/>
              <a:t> </a:t>
            </a:r>
            <a:r>
              <a:rPr dirty="0"/>
              <a:t>generational</a:t>
            </a:r>
            <a:r>
              <a:rPr spc="285" dirty="0"/>
              <a:t> </a:t>
            </a:r>
            <a:r>
              <a:rPr dirty="0"/>
              <a:t>roles</a:t>
            </a:r>
            <a:r>
              <a:rPr spc="229" dirty="0"/>
              <a:t> </a:t>
            </a:r>
            <a:r>
              <a:rPr dirty="0"/>
              <a:t>and</a:t>
            </a:r>
            <a:r>
              <a:rPr spc="235" dirty="0"/>
              <a:t> </a:t>
            </a:r>
            <a:r>
              <a:rPr spc="-10" dirty="0"/>
              <a:t>responsibilities.</a:t>
            </a:r>
          </a:p>
          <a:p>
            <a:pPr>
              <a:lnSpc>
                <a:spcPct val="100000"/>
              </a:lnSpc>
              <a:buClr>
                <a:srgbClr val="FFFFFF"/>
              </a:buClr>
              <a:buFont typeface="Arial"/>
              <a:buChar char="•"/>
            </a:pPr>
            <a:endParaRPr sz="1300"/>
          </a:p>
          <a:p>
            <a:pPr>
              <a:lnSpc>
                <a:spcPct val="100000"/>
              </a:lnSpc>
              <a:spcBef>
                <a:spcPts val="65"/>
              </a:spcBef>
              <a:buClr>
                <a:srgbClr val="FFFFFF"/>
              </a:buClr>
              <a:buFont typeface="Arial"/>
              <a:buChar char="•"/>
            </a:pPr>
            <a:endParaRPr sz="850"/>
          </a:p>
          <a:p>
            <a:pPr marL="184785" indent="-172720">
              <a:lnSpc>
                <a:spcPct val="100000"/>
              </a:lnSpc>
              <a:buFont typeface="Arial"/>
              <a:buChar char="•"/>
              <a:tabLst>
                <a:tab pos="184785" algn="l"/>
                <a:tab pos="185420" algn="l"/>
              </a:tabLst>
            </a:pPr>
            <a:r>
              <a:rPr dirty="0"/>
              <a:t>Learning</a:t>
            </a:r>
            <a:r>
              <a:rPr spc="160" dirty="0"/>
              <a:t> </a:t>
            </a:r>
            <a:r>
              <a:rPr dirty="0"/>
              <a:t>involves</a:t>
            </a:r>
            <a:r>
              <a:rPr spc="140" dirty="0"/>
              <a:t> </a:t>
            </a:r>
            <a:r>
              <a:rPr spc="45" dirty="0"/>
              <a:t>patience</a:t>
            </a:r>
            <a:r>
              <a:rPr spc="155" dirty="0"/>
              <a:t> </a:t>
            </a:r>
            <a:r>
              <a:rPr dirty="0"/>
              <a:t>and</a:t>
            </a:r>
            <a:r>
              <a:rPr spc="145" dirty="0"/>
              <a:t> </a:t>
            </a:r>
            <a:r>
              <a:rPr spc="-20" dirty="0"/>
              <a:t>time</a:t>
            </a:r>
          </a:p>
          <a:p>
            <a:pPr>
              <a:lnSpc>
                <a:spcPct val="100000"/>
              </a:lnSpc>
              <a:buClr>
                <a:srgbClr val="FFFFFF"/>
              </a:buClr>
              <a:buFont typeface="Arial"/>
              <a:buChar char="•"/>
            </a:pPr>
            <a:endParaRPr sz="1300"/>
          </a:p>
          <a:p>
            <a:pPr>
              <a:lnSpc>
                <a:spcPct val="100000"/>
              </a:lnSpc>
              <a:spcBef>
                <a:spcPts val="65"/>
              </a:spcBef>
              <a:buClr>
                <a:srgbClr val="FFFFFF"/>
              </a:buClr>
              <a:buFont typeface="Arial"/>
              <a:buChar char="•"/>
            </a:pPr>
            <a:endParaRPr sz="850"/>
          </a:p>
          <a:p>
            <a:pPr marL="184785" indent="-172720">
              <a:lnSpc>
                <a:spcPct val="100000"/>
              </a:lnSpc>
              <a:buFont typeface="Arial"/>
              <a:buChar char="•"/>
              <a:tabLst>
                <a:tab pos="184785" algn="l"/>
                <a:tab pos="185420" algn="l"/>
              </a:tabLst>
            </a:pPr>
            <a:r>
              <a:rPr dirty="0"/>
              <a:t>Learning</a:t>
            </a:r>
            <a:r>
              <a:rPr spc="270" dirty="0"/>
              <a:t> </a:t>
            </a:r>
            <a:r>
              <a:rPr dirty="0"/>
              <a:t>requires</a:t>
            </a:r>
            <a:r>
              <a:rPr spc="250" dirty="0"/>
              <a:t> </a:t>
            </a:r>
            <a:r>
              <a:rPr dirty="0"/>
              <a:t>exploration</a:t>
            </a:r>
            <a:r>
              <a:rPr spc="270" dirty="0"/>
              <a:t> </a:t>
            </a:r>
            <a:r>
              <a:rPr dirty="0"/>
              <a:t>of</a:t>
            </a:r>
            <a:r>
              <a:rPr spc="220" dirty="0"/>
              <a:t> </a:t>
            </a:r>
            <a:r>
              <a:rPr dirty="0"/>
              <a:t>one’s</a:t>
            </a:r>
            <a:r>
              <a:rPr spc="225" dirty="0"/>
              <a:t> </a:t>
            </a:r>
            <a:r>
              <a:rPr spc="-10" dirty="0"/>
              <a:t>identity</a:t>
            </a:r>
          </a:p>
          <a:p>
            <a:pPr>
              <a:lnSpc>
                <a:spcPct val="100000"/>
              </a:lnSpc>
              <a:buClr>
                <a:srgbClr val="FFFFFF"/>
              </a:buClr>
              <a:buFont typeface="Arial"/>
              <a:buChar char="•"/>
            </a:pPr>
            <a:endParaRPr sz="1300"/>
          </a:p>
          <a:p>
            <a:pPr>
              <a:lnSpc>
                <a:spcPct val="100000"/>
              </a:lnSpc>
              <a:spcBef>
                <a:spcPts val="10"/>
              </a:spcBef>
              <a:buClr>
                <a:srgbClr val="FFFFFF"/>
              </a:buClr>
              <a:buFont typeface="Arial"/>
              <a:buChar char="•"/>
            </a:pPr>
            <a:endParaRPr sz="900"/>
          </a:p>
          <a:p>
            <a:pPr marL="184785" indent="-172720">
              <a:lnSpc>
                <a:spcPct val="100000"/>
              </a:lnSpc>
              <a:buFont typeface="Arial"/>
              <a:buChar char="•"/>
              <a:tabLst>
                <a:tab pos="184785" algn="l"/>
                <a:tab pos="185420" algn="l"/>
              </a:tabLst>
            </a:pPr>
            <a:r>
              <a:rPr dirty="0"/>
              <a:t>Learning</a:t>
            </a:r>
            <a:r>
              <a:rPr spc="135" dirty="0"/>
              <a:t> </a:t>
            </a:r>
            <a:r>
              <a:rPr dirty="0"/>
              <a:t>is</a:t>
            </a:r>
            <a:r>
              <a:rPr spc="130" dirty="0"/>
              <a:t> </a:t>
            </a:r>
            <a:r>
              <a:rPr spc="70" dirty="0"/>
              <a:t>embedded</a:t>
            </a:r>
            <a:r>
              <a:rPr spc="110" dirty="0"/>
              <a:t> </a:t>
            </a:r>
            <a:r>
              <a:rPr dirty="0"/>
              <a:t>in</a:t>
            </a:r>
            <a:r>
              <a:rPr spc="114" dirty="0"/>
              <a:t> </a:t>
            </a:r>
            <a:r>
              <a:rPr dirty="0"/>
              <a:t>memory,</a:t>
            </a:r>
            <a:r>
              <a:rPr spc="140" dirty="0"/>
              <a:t> </a:t>
            </a:r>
            <a:r>
              <a:rPr dirty="0"/>
              <a:t>history</a:t>
            </a:r>
            <a:r>
              <a:rPr spc="150" dirty="0"/>
              <a:t> </a:t>
            </a:r>
            <a:r>
              <a:rPr dirty="0"/>
              <a:t>and</a:t>
            </a:r>
            <a:r>
              <a:rPr spc="114" dirty="0"/>
              <a:t> </a:t>
            </a:r>
            <a:r>
              <a:rPr spc="-20" dirty="0"/>
              <a:t>story</a:t>
            </a:r>
          </a:p>
          <a:p>
            <a:pPr>
              <a:lnSpc>
                <a:spcPct val="100000"/>
              </a:lnSpc>
              <a:buClr>
                <a:srgbClr val="FFFFFF"/>
              </a:buClr>
              <a:buFont typeface="Arial"/>
              <a:buChar char="•"/>
            </a:pPr>
            <a:endParaRPr sz="1300"/>
          </a:p>
          <a:p>
            <a:pPr marL="184785" marR="252729" indent="-172720">
              <a:lnSpc>
                <a:spcPct val="107000"/>
              </a:lnSpc>
              <a:spcBef>
                <a:spcPts val="1125"/>
              </a:spcBef>
              <a:buFont typeface="Arial"/>
              <a:buChar char="•"/>
              <a:tabLst>
                <a:tab pos="184785" algn="l"/>
                <a:tab pos="185420" algn="l"/>
              </a:tabLst>
            </a:pPr>
            <a:r>
              <a:rPr dirty="0"/>
              <a:t>Learning</a:t>
            </a:r>
            <a:r>
              <a:rPr spc="175" dirty="0"/>
              <a:t> </a:t>
            </a:r>
            <a:r>
              <a:rPr dirty="0"/>
              <a:t>involves</a:t>
            </a:r>
            <a:r>
              <a:rPr spc="145" dirty="0"/>
              <a:t> </a:t>
            </a:r>
            <a:r>
              <a:rPr dirty="0"/>
              <a:t>recognizing</a:t>
            </a:r>
            <a:r>
              <a:rPr spc="190" dirty="0"/>
              <a:t> </a:t>
            </a:r>
            <a:r>
              <a:rPr dirty="0"/>
              <a:t>that</a:t>
            </a:r>
            <a:r>
              <a:rPr spc="170" dirty="0"/>
              <a:t> </a:t>
            </a:r>
            <a:r>
              <a:rPr spc="60" dirty="0"/>
              <a:t>some</a:t>
            </a:r>
            <a:r>
              <a:rPr spc="170" dirty="0"/>
              <a:t> </a:t>
            </a:r>
            <a:r>
              <a:rPr dirty="0"/>
              <a:t>knowledge</a:t>
            </a:r>
            <a:r>
              <a:rPr spc="140" dirty="0"/>
              <a:t> </a:t>
            </a:r>
            <a:r>
              <a:rPr dirty="0"/>
              <a:t>is</a:t>
            </a:r>
            <a:r>
              <a:rPr spc="170" dirty="0"/>
              <a:t> </a:t>
            </a:r>
            <a:r>
              <a:rPr spc="55" dirty="0"/>
              <a:t>sacred</a:t>
            </a:r>
            <a:r>
              <a:rPr spc="170" dirty="0"/>
              <a:t> </a:t>
            </a:r>
            <a:r>
              <a:rPr dirty="0"/>
              <a:t>and</a:t>
            </a:r>
            <a:r>
              <a:rPr spc="155" dirty="0"/>
              <a:t> </a:t>
            </a:r>
            <a:r>
              <a:rPr dirty="0"/>
              <a:t>only</a:t>
            </a:r>
            <a:r>
              <a:rPr spc="125" dirty="0"/>
              <a:t> </a:t>
            </a:r>
            <a:r>
              <a:rPr dirty="0"/>
              <a:t>shared</a:t>
            </a:r>
            <a:r>
              <a:rPr spc="185" dirty="0"/>
              <a:t> </a:t>
            </a:r>
            <a:r>
              <a:rPr dirty="0"/>
              <a:t>with</a:t>
            </a:r>
            <a:r>
              <a:rPr spc="180" dirty="0"/>
              <a:t> </a:t>
            </a:r>
            <a:r>
              <a:rPr spc="-10" dirty="0"/>
              <a:t>permission </a:t>
            </a:r>
            <a:r>
              <a:rPr dirty="0"/>
              <a:t>and/or</a:t>
            </a:r>
            <a:r>
              <a:rPr spc="125" dirty="0"/>
              <a:t> </a:t>
            </a:r>
            <a:r>
              <a:rPr dirty="0"/>
              <a:t>in</a:t>
            </a:r>
            <a:r>
              <a:rPr spc="135" dirty="0"/>
              <a:t> </a:t>
            </a:r>
            <a:r>
              <a:rPr dirty="0"/>
              <a:t>certain</a:t>
            </a:r>
            <a:r>
              <a:rPr spc="155" dirty="0"/>
              <a:t> </a:t>
            </a:r>
            <a:r>
              <a:rPr spc="-10" dirty="0"/>
              <a:t>situations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172835" cy="6858000"/>
          </a:xfrm>
          <a:custGeom>
            <a:avLst/>
            <a:gdLst/>
            <a:ahLst/>
            <a:cxnLst/>
            <a:rect l="l" t="t" r="r" b="b"/>
            <a:pathLst>
              <a:path w="6172835" h="6858000">
                <a:moveTo>
                  <a:pt x="6168009" y="0"/>
                </a:moveTo>
                <a:lnTo>
                  <a:pt x="0" y="0"/>
                </a:lnTo>
                <a:lnTo>
                  <a:pt x="0" y="6857999"/>
                </a:lnTo>
                <a:lnTo>
                  <a:pt x="3195701" y="6857999"/>
                </a:lnTo>
                <a:lnTo>
                  <a:pt x="3246660" y="6841397"/>
                </a:lnTo>
                <a:lnTo>
                  <a:pt x="3296731" y="6824671"/>
                </a:lnTo>
                <a:lnTo>
                  <a:pt x="3345939" y="6807781"/>
                </a:lnTo>
                <a:lnTo>
                  <a:pt x="3394312" y="6790689"/>
                </a:lnTo>
                <a:lnTo>
                  <a:pt x="3441879" y="6773353"/>
                </a:lnTo>
                <a:lnTo>
                  <a:pt x="3488667" y="6755734"/>
                </a:lnTo>
                <a:lnTo>
                  <a:pt x="3534702" y="6737792"/>
                </a:lnTo>
                <a:lnTo>
                  <a:pt x="3580014" y="6719489"/>
                </a:lnTo>
                <a:lnTo>
                  <a:pt x="3624629" y="6700782"/>
                </a:lnTo>
                <a:lnTo>
                  <a:pt x="3668575" y="6681635"/>
                </a:lnTo>
                <a:lnTo>
                  <a:pt x="3711880" y="6662005"/>
                </a:lnTo>
                <a:lnTo>
                  <a:pt x="3754571" y="6641854"/>
                </a:lnTo>
                <a:lnTo>
                  <a:pt x="3796676" y="6621141"/>
                </a:lnTo>
                <a:lnTo>
                  <a:pt x="3838222" y="6599828"/>
                </a:lnTo>
                <a:lnTo>
                  <a:pt x="3879237" y="6577874"/>
                </a:lnTo>
                <a:lnTo>
                  <a:pt x="3919749" y="6555240"/>
                </a:lnTo>
                <a:lnTo>
                  <a:pt x="3959785" y="6531885"/>
                </a:lnTo>
                <a:lnTo>
                  <a:pt x="3999372" y="6507770"/>
                </a:lnTo>
                <a:lnTo>
                  <a:pt x="4038539" y="6482855"/>
                </a:lnTo>
                <a:lnTo>
                  <a:pt x="4077313" y="6457101"/>
                </a:lnTo>
                <a:lnTo>
                  <a:pt x="4115721" y="6430468"/>
                </a:lnTo>
                <a:lnTo>
                  <a:pt x="4153792" y="6402915"/>
                </a:lnTo>
                <a:lnTo>
                  <a:pt x="4191552" y="6374404"/>
                </a:lnTo>
                <a:lnTo>
                  <a:pt x="4229029" y="6344894"/>
                </a:lnTo>
                <a:lnTo>
                  <a:pt x="4266251" y="6314346"/>
                </a:lnTo>
                <a:lnTo>
                  <a:pt x="4303245" y="6282719"/>
                </a:lnTo>
                <a:lnTo>
                  <a:pt x="4340040" y="6249975"/>
                </a:lnTo>
                <a:lnTo>
                  <a:pt x="4376662" y="6216073"/>
                </a:lnTo>
                <a:lnTo>
                  <a:pt x="4413139" y="6180974"/>
                </a:lnTo>
                <a:lnTo>
                  <a:pt x="4449499" y="6144638"/>
                </a:lnTo>
                <a:lnTo>
                  <a:pt x="4485769" y="6107025"/>
                </a:lnTo>
                <a:lnTo>
                  <a:pt x="4521978" y="6068095"/>
                </a:lnTo>
                <a:lnTo>
                  <a:pt x="4558151" y="6027808"/>
                </a:lnTo>
                <a:lnTo>
                  <a:pt x="4594318" y="5986126"/>
                </a:lnTo>
                <a:lnTo>
                  <a:pt x="4630506" y="5943007"/>
                </a:lnTo>
                <a:lnTo>
                  <a:pt x="4666742" y="5898413"/>
                </a:lnTo>
                <a:lnTo>
                  <a:pt x="4691912" y="5866710"/>
                </a:lnTo>
                <a:lnTo>
                  <a:pt x="4717197" y="5834387"/>
                </a:lnTo>
                <a:lnTo>
                  <a:pt x="4742580" y="5801450"/>
                </a:lnTo>
                <a:lnTo>
                  <a:pt x="4768048" y="5767908"/>
                </a:lnTo>
                <a:lnTo>
                  <a:pt x="4793587" y="5733768"/>
                </a:lnTo>
                <a:lnTo>
                  <a:pt x="4819181" y="5699038"/>
                </a:lnTo>
                <a:lnTo>
                  <a:pt x="4844816" y="5663725"/>
                </a:lnTo>
                <a:lnTo>
                  <a:pt x="4870479" y="5627836"/>
                </a:lnTo>
                <a:lnTo>
                  <a:pt x="4896153" y="5591379"/>
                </a:lnTo>
                <a:lnTo>
                  <a:pt x="4921826" y="5554362"/>
                </a:lnTo>
                <a:lnTo>
                  <a:pt x="4947482" y="5516792"/>
                </a:lnTo>
                <a:lnTo>
                  <a:pt x="4973108" y="5478677"/>
                </a:lnTo>
                <a:lnTo>
                  <a:pt x="4998688" y="5440023"/>
                </a:lnTo>
                <a:lnTo>
                  <a:pt x="5024208" y="5400840"/>
                </a:lnTo>
                <a:lnTo>
                  <a:pt x="5049654" y="5361134"/>
                </a:lnTo>
                <a:lnTo>
                  <a:pt x="5075012" y="5320912"/>
                </a:lnTo>
                <a:lnTo>
                  <a:pt x="5100266" y="5280183"/>
                </a:lnTo>
                <a:lnTo>
                  <a:pt x="5125403" y="5238953"/>
                </a:lnTo>
                <a:lnTo>
                  <a:pt x="5150409" y="5197231"/>
                </a:lnTo>
                <a:lnTo>
                  <a:pt x="5175267" y="5155023"/>
                </a:lnTo>
                <a:lnTo>
                  <a:pt x="5199965" y="5112338"/>
                </a:lnTo>
                <a:lnTo>
                  <a:pt x="5224488" y="5069183"/>
                </a:lnTo>
                <a:lnTo>
                  <a:pt x="5248821" y="5025565"/>
                </a:lnTo>
                <a:lnTo>
                  <a:pt x="5272950" y="4981492"/>
                </a:lnTo>
                <a:lnTo>
                  <a:pt x="5296860" y="4936972"/>
                </a:lnTo>
                <a:lnTo>
                  <a:pt x="5320538" y="4892011"/>
                </a:lnTo>
                <a:lnTo>
                  <a:pt x="5343967" y="4846618"/>
                </a:lnTo>
                <a:lnTo>
                  <a:pt x="5367136" y="4800800"/>
                </a:lnTo>
                <a:lnTo>
                  <a:pt x="5390027" y="4754564"/>
                </a:lnTo>
                <a:lnTo>
                  <a:pt x="5412628" y="4707918"/>
                </a:lnTo>
                <a:lnTo>
                  <a:pt x="5434924" y="4660870"/>
                </a:lnTo>
                <a:lnTo>
                  <a:pt x="5456900" y="4613427"/>
                </a:lnTo>
                <a:lnTo>
                  <a:pt x="5478543" y="4565596"/>
                </a:lnTo>
                <a:lnTo>
                  <a:pt x="5499836" y="4517386"/>
                </a:lnTo>
                <a:lnTo>
                  <a:pt x="5520767" y="4468803"/>
                </a:lnTo>
                <a:lnTo>
                  <a:pt x="5541321" y="4419856"/>
                </a:lnTo>
                <a:lnTo>
                  <a:pt x="5561482" y="4370551"/>
                </a:lnTo>
                <a:lnTo>
                  <a:pt x="5581238" y="4320896"/>
                </a:lnTo>
                <a:lnTo>
                  <a:pt x="5600573" y="4270899"/>
                </a:lnTo>
                <a:lnTo>
                  <a:pt x="5619472" y="4220567"/>
                </a:lnTo>
                <a:lnTo>
                  <a:pt x="5637922" y="4169908"/>
                </a:lnTo>
                <a:lnTo>
                  <a:pt x="5655908" y="4118929"/>
                </a:lnTo>
                <a:lnTo>
                  <a:pt x="5673416" y="4067638"/>
                </a:lnTo>
                <a:lnTo>
                  <a:pt x="5690431" y="4016042"/>
                </a:lnTo>
                <a:lnTo>
                  <a:pt x="5706938" y="3964149"/>
                </a:lnTo>
                <a:lnTo>
                  <a:pt x="5722924" y="3911967"/>
                </a:lnTo>
                <a:lnTo>
                  <a:pt x="5738374" y="3859502"/>
                </a:lnTo>
                <a:lnTo>
                  <a:pt x="5753273" y="3806763"/>
                </a:lnTo>
                <a:lnTo>
                  <a:pt x="5767607" y="3753757"/>
                </a:lnTo>
                <a:lnTo>
                  <a:pt x="5781362" y="3700491"/>
                </a:lnTo>
                <a:lnTo>
                  <a:pt x="5794522" y="3646973"/>
                </a:lnTo>
                <a:lnTo>
                  <a:pt x="5815900" y="3554533"/>
                </a:lnTo>
                <a:lnTo>
                  <a:pt x="5934232" y="3046399"/>
                </a:lnTo>
                <a:lnTo>
                  <a:pt x="5957857" y="2940510"/>
                </a:lnTo>
                <a:lnTo>
                  <a:pt x="5980689" y="2833676"/>
                </a:lnTo>
                <a:lnTo>
                  <a:pt x="5995429" y="2761483"/>
                </a:lnTo>
                <a:lnTo>
                  <a:pt x="6009755" y="2688204"/>
                </a:lnTo>
                <a:lnTo>
                  <a:pt x="6023644" y="2613570"/>
                </a:lnTo>
                <a:lnTo>
                  <a:pt x="6037071" y="2537316"/>
                </a:lnTo>
                <a:lnTo>
                  <a:pt x="6050012" y="2459173"/>
                </a:lnTo>
                <a:lnTo>
                  <a:pt x="6062442" y="2378876"/>
                </a:lnTo>
                <a:lnTo>
                  <a:pt x="6074337" y="2296156"/>
                </a:lnTo>
                <a:lnTo>
                  <a:pt x="6085674" y="2210748"/>
                </a:lnTo>
                <a:lnTo>
                  <a:pt x="6096427" y="2122384"/>
                </a:lnTo>
                <a:lnTo>
                  <a:pt x="6106572" y="2030798"/>
                </a:lnTo>
                <a:lnTo>
                  <a:pt x="6116086" y="1935722"/>
                </a:lnTo>
                <a:lnTo>
                  <a:pt x="6124943" y="1836890"/>
                </a:lnTo>
                <a:lnTo>
                  <a:pt x="6129118" y="1785981"/>
                </a:lnTo>
                <a:lnTo>
                  <a:pt x="6133120" y="1734034"/>
                </a:lnTo>
                <a:lnTo>
                  <a:pt x="6136945" y="1681014"/>
                </a:lnTo>
                <a:lnTo>
                  <a:pt x="6140592" y="1626888"/>
                </a:lnTo>
                <a:lnTo>
                  <a:pt x="6144056" y="1571622"/>
                </a:lnTo>
                <a:lnTo>
                  <a:pt x="6147335" y="1515184"/>
                </a:lnTo>
                <a:lnTo>
                  <a:pt x="6150425" y="1457540"/>
                </a:lnTo>
                <a:lnTo>
                  <a:pt x="6153324" y="1398657"/>
                </a:lnTo>
                <a:lnTo>
                  <a:pt x="6156029" y="1338500"/>
                </a:lnTo>
                <a:lnTo>
                  <a:pt x="6160843" y="1214236"/>
                </a:lnTo>
                <a:lnTo>
                  <a:pt x="6164843" y="1084479"/>
                </a:lnTo>
                <a:lnTo>
                  <a:pt x="6168004" y="948965"/>
                </a:lnTo>
                <a:lnTo>
                  <a:pt x="6170303" y="807425"/>
                </a:lnTo>
                <a:lnTo>
                  <a:pt x="6171715" y="659592"/>
                </a:lnTo>
                <a:lnTo>
                  <a:pt x="6172216" y="505200"/>
                </a:lnTo>
                <a:lnTo>
                  <a:pt x="6171782" y="343982"/>
                </a:lnTo>
                <a:lnTo>
                  <a:pt x="6170387" y="175671"/>
                </a:lnTo>
                <a:lnTo>
                  <a:pt x="6168009" y="0"/>
                </a:lnTo>
                <a:close/>
              </a:path>
            </a:pathLst>
          </a:custGeom>
          <a:solidFill>
            <a:srgbClr val="0A2827"/>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217930">
              <a:lnSpc>
                <a:spcPct val="100000"/>
              </a:lnSpc>
              <a:spcBef>
                <a:spcPts val="105"/>
              </a:spcBef>
            </a:pPr>
            <a:r>
              <a:rPr spc="50" dirty="0"/>
              <a:t>Data</a:t>
            </a:r>
            <a:r>
              <a:rPr spc="55" dirty="0"/>
              <a:t> </a:t>
            </a:r>
            <a:r>
              <a:rPr spc="60" dirty="0"/>
              <a:t>.</a:t>
            </a:r>
            <a:r>
              <a:rPr spc="50" dirty="0"/>
              <a:t> </a:t>
            </a:r>
            <a:r>
              <a:rPr spc="60" dirty="0"/>
              <a:t>.</a:t>
            </a:r>
            <a:r>
              <a:rPr spc="65" dirty="0"/>
              <a:t> </a:t>
            </a:r>
            <a:r>
              <a:rPr spc="10" dirty="0"/>
              <a:t>.</a:t>
            </a:r>
          </a:p>
        </p:txBody>
      </p:sp>
      <p:pic>
        <p:nvPicPr>
          <p:cNvPr id="22" name="object 22"/>
          <p:cNvPicPr/>
          <p:nvPr/>
        </p:nvPicPr>
        <p:blipFill>
          <a:blip r:embed="rId2" cstate="print"/>
          <a:stretch>
            <a:fillRect/>
          </a:stretch>
        </p:blipFill>
        <p:spPr>
          <a:xfrm>
            <a:off x="271272" y="1353311"/>
            <a:ext cx="4486656" cy="2990088"/>
          </a:xfrm>
          <a:prstGeom prst="rect">
            <a:avLst/>
          </a:prstGeom>
        </p:spPr>
      </p:pic>
      <p:sp>
        <p:nvSpPr>
          <p:cNvPr id="24" name="TextBox 23">
            <a:extLst>
              <a:ext uri="{FF2B5EF4-FFF2-40B4-BE49-F238E27FC236}">
                <a16:creationId xmlns:a16="http://schemas.microsoft.com/office/drawing/2014/main" id="{B958055B-9E4A-670F-D2D0-AF4AC689422B}"/>
              </a:ext>
            </a:extLst>
          </p:cNvPr>
          <p:cNvSpPr txBox="1"/>
          <p:nvPr/>
        </p:nvSpPr>
        <p:spPr>
          <a:xfrm>
            <a:off x="6553200" y="762000"/>
            <a:ext cx="5181600" cy="5355312"/>
          </a:xfrm>
          <a:prstGeom prst="rect">
            <a:avLst/>
          </a:prstGeom>
          <a:noFill/>
        </p:spPr>
        <p:txBody>
          <a:bodyPr wrap="square" rtlCol="0">
            <a:spAutoFit/>
          </a:bodyPr>
          <a:lstStyle/>
          <a:p>
            <a:r>
              <a:rPr lang="en-CA" dirty="0">
                <a:solidFill>
                  <a:schemeClr val="bg1"/>
                </a:solidFill>
                <a:latin typeface="Palatino Linotype" panose="02040502050505030304" pitchFamily="18" charset="0"/>
              </a:rPr>
              <a:t>Grade 7 Student Learning Survey – A Moment to Celebrate Success</a:t>
            </a:r>
          </a:p>
          <a:p>
            <a:endParaRPr lang="en-CA" dirty="0">
              <a:solidFill>
                <a:schemeClr val="bg1"/>
              </a:solidFill>
              <a:latin typeface="Palatino Linotype" panose="02040502050505030304" pitchFamily="18" charset="0"/>
            </a:endParaRPr>
          </a:p>
          <a:p>
            <a:r>
              <a:rPr lang="en-CA" dirty="0">
                <a:solidFill>
                  <a:schemeClr val="bg1"/>
                </a:solidFill>
                <a:latin typeface="Palatino Linotype" panose="02040502050505030304" pitchFamily="18" charset="0"/>
              </a:rPr>
              <a:t>Using data from the grade 7 learning survey we see an increase in student satisfaction in the following areas:</a:t>
            </a:r>
          </a:p>
          <a:p>
            <a:endParaRPr lang="en-CA" dirty="0">
              <a:solidFill>
                <a:schemeClr val="bg1"/>
              </a:solidFill>
              <a:latin typeface="Palatino Linotype" panose="02040502050505030304" pitchFamily="18" charset="0"/>
            </a:endParaRPr>
          </a:p>
          <a:p>
            <a:pPr marL="285750" indent="-285750">
              <a:buFont typeface="Arial" panose="020B0604020202020204" pitchFamily="34" charset="0"/>
              <a:buChar char="•"/>
            </a:pPr>
            <a:r>
              <a:rPr lang="en-CA" dirty="0">
                <a:solidFill>
                  <a:schemeClr val="bg1"/>
                </a:solidFill>
                <a:latin typeface="Palatino Linotype" panose="02040502050505030304" pitchFamily="18" charset="0"/>
              </a:rPr>
              <a:t>A sense of belonging to the school (up 5% from the previous year)</a:t>
            </a:r>
          </a:p>
          <a:p>
            <a:pPr marL="285750" indent="-285750">
              <a:buFont typeface="Arial" panose="020B0604020202020204" pitchFamily="34" charset="0"/>
              <a:buChar char="•"/>
            </a:pPr>
            <a:r>
              <a:rPr lang="en-CA" dirty="0">
                <a:solidFill>
                  <a:schemeClr val="bg1"/>
                </a:solidFill>
                <a:latin typeface="Palatino Linotype" panose="02040502050505030304" pitchFamily="18" charset="0"/>
              </a:rPr>
              <a:t>School is a welcoming place (up 1% from the previous year)</a:t>
            </a:r>
          </a:p>
          <a:p>
            <a:pPr marL="285750" indent="-285750">
              <a:buFont typeface="Arial" panose="020B0604020202020204" pitchFamily="34" charset="0"/>
              <a:buChar char="•"/>
            </a:pPr>
            <a:r>
              <a:rPr lang="en-CA" dirty="0">
                <a:solidFill>
                  <a:schemeClr val="bg1"/>
                </a:solidFill>
                <a:latin typeface="Palatino Linotype" panose="02040502050505030304" pitchFamily="18" charset="0"/>
              </a:rPr>
              <a:t>Students feel safe in the school (up 11% from the previous year)</a:t>
            </a:r>
          </a:p>
          <a:p>
            <a:pPr marL="285750" indent="-285750">
              <a:buFont typeface="Arial" panose="020B0604020202020204" pitchFamily="34" charset="0"/>
              <a:buChar char="•"/>
            </a:pPr>
            <a:r>
              <a:rPr lang="en-CA" dirty="0">
                <a:solidFill>
                  <a:schemeClr val="bg1"/>
                </a:solidFill>
                <a:latin typeface="Palatino Linotype" panose="02040502050505030304" pitchFamily="18" charset="0"/>
              </a:rPr>
              <a:t>We will use this metric, report card marks, and attendance to see how our Indigenous Education students are being engaged here at LMS. </a:t>
            </a:r>
          </a:p>
          <a:p>
            <a:r>
              <a:rPr lang="en-CA" dirty="0">
                <a:solidFill>
                  <a:schemeClr val="bg1"/>
                </a:solidFill>
                <a:latin typeface="Palatino Linotype" panose="02040502050505030304" pitchFamily="18" charset="0"/>
              </a:rPr>
              <a:t>  </a:t>
            </a:r>
          </a:p>
          <a:p>
            <a:pPr marL="285750" indent="-285750">
              <a:buFont typeface="Arial" panose="020B0604020202020204" pitchFamily="34" charset="0"/>
              <a:buChar cha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172835" cy="6858000"/>
          </a:xfrm>
          <a:custGeom>
            <a:avLst/>
            <a:gdLst/>
            <a:ahLst/>
            <a:cxnLst/>
            <a:rect l="l" t="t" r="r" b="b"/>
            <a:pathLst>
              <a:path w="6172835" h="6858000">
                <a:moveTo>
                  <a:pt x="6168009" y="0"/>
                </a:moveTo>
                <a:lnTo>
                  <a:pt x="0" y="0"/>
                </a:lnTo>
                <a:lnTo>
                  <a:pt x="0" y="6857999"/>
                </a:lnTo>
                <a:lnTo>
                  <a:pt x="3195701" y="6857999"/>
                </a:lnTo>
                <a:lnTo>
                  <a:pt x="3246660" y="6841397"/>
                </a:lnTo>
                <a:lnTo>
                  <a:pt x="3296731" y="6824671"/>
                </a:lnTo>
                <a:lnTo>
                  <a:pt x="3345939" y="6807781"/>
                </a:lnTo>
                <a:lnTo>
                  <a:pt x="3394312" y="6790689"/>
                </a:lnTo>
                <a:lnTo>
                  <a:pt x="3441879" y="6773353"/>
                </a:lnTo>
                <a:lnTo>
                  <a:pt x="3488667" y="6755734"/>
                </a:lnTo>
                <a:lnTo>
                  <a:pt x="3534702" y="6737792"/>
                </a:lnTo>
                <a:lnTo>
                  <a:pt x="3580014" y="6719489"/>
                </a:lnTo>
                <a:lnTo>
                  <a:pt x="3624629" y="6700782"/>
                </a:lnTo>
                <a:lnTo>
                  <a:pt x="3668575" y="6681635"/>
                </a:lnTo>
                <a:lnTo>
                  <a:pt x="3711880" y="6662005"/>
                </a:lnTo>
                <a:lnTo>
                  <a:pt x="3754571" y="6641854"/>
                </a:lnTo>
                <a:lnTo>
                  <a:pt x="3796676" y="6621141"/>
                </a:lnTo>
                <a:lnTo>
                  <a:pt x="3838222" y="6599828"/>
                </a:lnTo>
                <a:lnTo>
                  <a:pt x="3879237" y="6577874"/>
                </a:lnTo>
                <a:lnTo>
                  <a:pt x="3919749" y="6555240"/>
                </a:lnTo>
                <a:lnTo>
                  <a:pt x="3959785" y="6531885"/>
                </a:lnTo>
                <a:lnTo>
                  <a:pt x="3999372" y="6507770"/>
                </a:lnTo>
                <a:lnTo>
                  <a:pt x="4038539" y="6482855"/>
                </a:lnTo>
                <a:lnTo>
                  <a:pt x="4077313" y="6457101"/>
                </a:lnTo>
                <a:lnTo>
                  <a:pt x="4115721" y="6430468"/>
                </a:lnTo>
                <a:lnTo>
                  <a:pt x="4153792" y="6402915"/>
                </a:lnTo>
                <a:lnTo>
                  <a:pt x="4191552" y="6374404"/>
                </a:lnTo>
                <a:lnTo>
                  <a:pt x="4229029" y="6344894"/>
                </a:lnTo>
                <a:lnTo>
                  <a:pt x="4266251" y="6314346"/>
                </a:lnTo>
                <a:lnTo>
                  <a:pt x="4303245" y="6282719"/>
                </a:lnTo>
                <a:lnTo>
                  <a:pt x="4340040" y="6249975"/>
                </a:lnTo>
                <a:lnTo>
                  <a:pt x="4376662" y="6216073"/>
                </a:lnTo>
                <a:lnTo>
                  <a:pt x="4413139" y="6180974"/>
                </a:lnTo>
                <a:lnTo>
                  <a:pt x="4449499" y="6144638"/>
                </a:lnTo>
                <a:lnTo>
                  <a:pt x="4485769" y="6107025"/>
                </a:lnTo>
                <a:lnTo>
                  <a:pt x="4521978" y="6068095"/>
                </a:lnTo>
                <a:lnTo>
                  <a:pt x="4558151" y="6027808"/>
                </a:lnTo>
                <a:lnTo>
                  <a:pt x="4594318" y="5986126"/>
                </a:lnTo>
                <a:lnTo>
                  <a:pt x="4630506" y="5943007"/>
                </a:lnTo>
                <a:lnTo>
                  <a:pt x="4666742" y="5898413"/>
                </a:lnTo>
                <a:lnTo>
                  <a:pt x="4691912" y="5866710"/>
                </a:lnTo>
                <a:lnTo>
                  <a:pt x="4717197" y="5834387"/>
                </a:lnTo>
                <a:lnTo>
                  <a:pt x="4742580" y="5801450"/>
                </a:lnTo>
                <a:lnTo>
                  <a:pt x="4768048" y="5767908"/>
                </a:lnTo>
                <a:lnTo>
                  <a:pt x="4793587" y="5733768"/>
                </a:lnTo>
                <a:lnTo>
                  <a:pt x="4819181" y="5699038"/>
                </a:lnTo>
                <a:lnTo>
                  <a:pt x="4844816" y="5663725"/>
                </a:lnTo>
                <a:lnTo>
                  <a:pt x="4870479" y="5627836"/>
                </a:lnTo>
                <a:lnTo>
                  <a:pt x="4896153" y="5591379"/>
                </a:lnTo>
                <a:lnTo>
                  <a:pt x="4921826" y="5554362"/>
                </a:lnTo>
                <a:lnTo>
                  <a:pt x="4947482" y="5516792"/>
                </a:lnTo>
                <a:lnTo>
                  <a:pt x="4973108" y="5478677"/>
                </a:lnTo>
                <a:lnTo>
                  <a:pt x="4998688" y="5440023"/>
                </a:lnTo>
                <a:lnTo>
                  <a:pt x="5024208" y="5400840"/>
                </a:lnTo>
                <a:lnTo>
                  <a:pt x="5049654" y="5361134"/>
                </a:lnTo>
                <a:lnTo>
                  <a:pt x="5075012" y="5320912"/>
                </a:lnTo>
                <a:lnTo>
                  <a:pt x="5100266" y="5280183"/>
                </a:lnTo>
                <a:lnTo>
                  <a:pt x="5125403" y="5238953"/>
                </a:lnTo>
                <a:lnTo>
                  <a:pt x="5150409" y="5197231"/>
                </a:lnTo>
                <a:lnTo>
                  <a:pt x="5175267" y="5155023"/>
                </a:lnTo>
                <a:lnTo>
                  <a:pt x="5199965" y="5112338"/>
                </a:lnTo>
                <a:lnTo>
                  <a:pt x="5224488" y="5069183"/>
                </a:lnTo>
                <a:lnTo>
                  <a:pt x="5248821" y="5025565"/>
                </a:lnTo>
                <a:lnTo>
                  <a:pt x="5272950" y="4981492"/>
                </a:lnTo>
                <a:lnTo>
                  <a:pt x="5296860" y="4936972"/>
                </a:lnTo>
                <a:lnTo>
                  <a:pt x="5320538" y="4892011"/>
                </a:lnTo>
                <a:lnTo>
                  <a:pt x="5343967" y="4846618"/>
                </a:lnTo>
                <a:lnTo>
                  <a:pt x="5367136" y="4800800"/>
                </a:lnTo>
                <a:lnTo>
                  <a:pt x="5390027" y="4754564"/>
                </a:lnTo>
                <a:lnTo>
                  <a:pt x="5412628" y="4707918"/>
                </a:lnTo>
                <a:lnTo>
                  <a:pt x="5434924" y="4660870"/>
                </a:lnTo>
                <a:lnTo>
                  <a:pt x="5456900" y="4613427"/>
                </a:lnTo>
                <a:lnTo>
                  <a:pt x="5478543" y="4565596"/>
                </a:lnTo>
                <a:lnTo>
                  <a:pt x="5499836" y="4517386"/>
                </a:lnTo>
                <a:lnTo>
                  <a:pt x="5520767" y="4468803"/>
                </a:lnTo>
                <a:lnTo>
                  <a:pt x="5541321" y="4419856"/>
                </a:lnTo>
                <a:lnTo>
                  <a:pt x="5561482" y="4370551"/>
                </a:lnTo>
                <a:lnTo>
                  <a:pt x="5581238" y="4320896"/>
                </a:lnTo>
                <a:lnTo>
                  <a:pt x="5600573" y="4270899"/>
                </a:lnTo>
                <a:lnTo>
                  <a:pt x="5619472" y="4220567"/>
                </a:lnTo>
                <a:lnTo>
                  <a:pt x="5637922" y="4169908"/>
                </a:lnTo>
                <a:lnTo>
                  <a:pt x="5655908" y="4118929"/>
                </a:lnTo>
                <a:lnTo>
                  <a:pt x="5673416" y="4067638"/>
                </a:lnTo>
                <a:lnTo>
                  <a:pt x="5690431" y="4016042"/>
                </a:lnTo>
                <a:lnTo>
                  <a:pt x="5706938" y="3964149"/>
                </a:lnTo>
                <a:lnTo>
                  <a:pt x="5722924" y="3911967"/>
                </a:lnTo>
                <a:lnTo>
                  <a:pt x="5738374" y="3859502"/>
                </a:lnTo>
                <a:lnTo>
                  <a:pt x="5753273" y="3806763"/>
                </a:lnTo>
                <a:lnTo>
                  <a:pt x="5767607" y="3753757"/>
                </a:lnTo>
                <a:lnTo>
                  <a:pt x="5781362" y="3700491"/>
                </a:lnTo>
                <a:lnTo>
                  <a:pt x="5794522" y="3646973"/>
                </a:lnTo>
                <a:lnTo>
                  <a:pt x="5815900" y="3554533"/>
                </a:lnTo>
                <a:lnTo>
                  <a:pt x="5934232" y="3046399"/>
                </a:lnTo>
                <a:lnTo>
                  <a:pt x="5957857" y="2940510"/>
                </a:lnTo>
                <a:lnTo>
                  <a:pt x="5980689" y="2833676"/>
                </a:lnTo>
                <a:lnTo>
                  <a:pt x="5995429" y="2761483"/>
                </a:lnTo>
                <a:lnTo>
                  <a:pt x="6009755" y="2688204"/>
                </a:lnTo>
                <a:lnTo>
                  <a:pt x="6023644" y="2613570"/>
                </a:lnTo>
                <a:lnTo>
                  <a:pt x="6037071" y="2537316"/>
                </a:lnTo>
                <a:lnTo>
                  <a:pt x="6050012" y="2459173"/>
                </a:lnTo>
                <a:lnTo>
                  <a:pt x="6062442" y="2378876"/>
                </a:lnTo>
                <a:lnTo>
                  <a:pt x="6074337" y="2296156"/>
                </a:lnTo>
                <a:lnTo>
                  <a:pt x="6085674" y="2210748"/>
                </a:lnTo>
                <a:lnTo>
                  <a:pt x="6096427" y="2122384"/>
                </a:lnTo>
                <a:lnTo>
                  <a:pt x="6106572" y="2030798"/>
                </a:lnTo>
                <a:lnTo>
                  <a:pt x="6116086" y="1935722"/>
                </a:lnTo>
                <a:lnTo>
                  <a:pt x="6124943" y="1836890"/>
                </a:lnTo>
                <a:lnTo>
                  <a:pt x="6129118" y="1785981"/>
                </a:lnTo>
                <a:lnTo>
                  <a:pt x="6133120" y="1734034"/>
                </a:lnTo>
                <a:lnTo>
                  <a:pt x="6136945" y="1681014"/>
                </a:lnTo>
                <a:lnTo>
                  <a:pt x="6140592" y="1626888"/>
                </a:lnTo>
                <a:lnTo>
                  <a:pt x="6144056" y="1571622"/>
                </a:lnTo>
                <a:lnTo>
                  <a:pt x="6147335" y="1515184"/>
                </a:lnTo>
                <a:lnTo>
                  <a:pt x="6150425" y="1457540"/>
                </a:lnTo>
                <a:lnTo>
                  <a:pt x="6153324" y="1398657"/>
                </a:lnTo>
                <a:lnTo>
                  <a:pt x="6156029" y="1338500"/>
                </a:lnTo>
                <a:lnTo>
                  <a:pt x="6160843" y="1214236"/>
                </a:lnTo>
                <a:lnTo>
                  <a:pt x="6164843" y="1084479"/>
                </a:lnTo>
                <a:lnTo>
                  <a:pt x="6168004" y="948965"/>
                </a:lnTo>
                <a:lnTo>
                  <a:pt x="6170303" y="807425"/>
                </a:lnTo>
                <a:lnTo>
                  <a:pt x="6171715" y="659592"/>
                </a:lnTo>
                <a:lnTo>
                  <a:pt x="6172216" y="505200"/>
                </a:lnTo>
                <a:lnTo>
                  <a:pt x="6171782" y="343982"/>
                </a:lnTo>
                <a:lnTo>
                  <a:pt x="6170387" y="175671"/>
                </a:lnTo>
                <a:lnTo>
                  <a:pt x="6168009" y="0"/>
                </a:lnTo>
                <a:close/>
              </a:path>
            </a:pathLst>
          </a:custGeom>
          <a:solidFill>
            <a:srgbClr val="0A2827"/>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277620">
              <a:lnSpc>
                <a:spcPct val="100000"/>
              </a:lnSpc>
              <a:spcBef>
                <a:spcPts val="105"/>
              </a:spcBef>
            </a:pPr>
            <a:r>
              <a:rPr dirty="0"/>
              <a:t>Next</a:t>
            </a:r>
            <a:r>
              <a:rPr spc="240" dirty="0"/>
              <a:t> </a:t>
            </a:r>
            <a:r>
              <a:rPr spc="125" dirty="0"/>
              <a:t>Steps:</a:t>
            </a:r>
          </a:p>
        </p:txBody>
      </p:sp>
      <p:sp>
        <p:nvSpPr>
          <p:cNvPr id="4" name="object 4"/>
          <p:cNvSpPr/>
          <p:nvPr/>
        </p:nvSpPr>
        <p:spPr>
          <a:xfrm>
            <a:off x="6835013" y="334518"/>
            <a:ext cx="850900" cy="177800"/>
          </a:xfrm>
          <a:custGeom>
            <a:avLst/>
            <a:gdLst/>
            <a:ahLst/>
            <a:cxnLst/>
            <a:rect l="l" t="t" r="r" b="b"/>
            <a:pathLst>
              <a:path w="850900" h="177800">
                <a:moveTo>
                  <a:pt x="84708" y="2031"/>
                </a:moveTo>
                <a:lnTo>
                  <a:pt x="41782" y="13461"/>
                </a:lnTo>
                <a:lnTo>
                  <a:pt x="11302" y="44830"/>
                </a:lnTo>
                <a:lnTo>
                  <a:pt x="0" y="89534"/>
                </a:lnTo>
                <a:lnTo>
                  <a:pt x="692" y="101367"/>
                </a:lnTo>
                <a:lnTo>
                  <a:pt x="17270" y="143079"/>
                </a:lnTo>
                <a:lnTo>
                  <a:pt x="52679" y="170174"/>
                </a:lnTo>
                <a:lnTo>
                  <a:pt x="87629" y="176656"/>
                </a:lnTo>
                <a:lnTo>
                  <a:pt x="99059" y="176061"/>
                </a:lnTo>
                <a:lnTo>
                  <a:pt x="138854" y="161917"/>
                </a:lnTo>
                <a:lnTo>
                  <a:pt x="140926" y="160273"/>
                </a:lnTo>
                <a:lnTo>
                  <a:pt x="87629" y="160273"/>
                </a:lnTo>
                <a:lnTo>
                  <a:pt x="78815" y="159706"/>
                </a:lnTo>
                <a:lnTo>
                  <a:pt x="39496" y="140684"/>
                </a:lnTo>
                <a:lnTo>
                  <a:pt x="18907" y="99790"/>
                </a:lnTo>
                <a:lnTo>
                  <a:pt x="18287" y="89788"/>
                </a:lnTo>
                <a:lnTo>
                  <a:pt x="18811" y="80357"/>
                </a:lnTo>
                <a:lnTo>
                  <a:pt x="36655" y="39481"/>
                </a:lnTo>
                <a:lnTo>
                  <a:pt x="75543" y="19012"/>
                </a:lnTo>
                <a:lnTo>
                  <a:pt x="85089" y="18414"/>
                </a:lnTo>
                <a:lnTo>
                  <a:pt x="135111" y="18414"/>
                </a:lnTo>
                <a:lnTo>
                  <a:pt x="121332" y="9683"/>
                </a:lnTo>
                <a:lnTo>
                  <a:pt x="104062" y="3940"/>
                </a:lnTo>
                <a:lnTo>
                  <a:pt x="84708" y="2031"/>
                </a:lnTo>
                <a:close/>
              </a:path>
              <a:path w="850900" h="177800">
                <a:moveTo>
                  <a:pt x="171703" y="95249"/>
                </a:moveTo>
                <a:lnTo>
                  <a:pt x="109346" y="95249"/>
                </a:lnTo>
                <a:lnTo>
                  <a:pt x="109346" y="110616"/>
                </a:lnTo>
                <a:lnTo>
                  <a:pt x="153034" y="110616"/>
                </a:lnTo>
                <a:lnTo>
                  <a:pt x="151727" y="116838"/>
                </a:lnTo>
                <a:lnTo>
                  <a:pt x="126170" y="149877"/>
                </a:lnTo>
                <a:lnTo>
                  <a:pt x="87629" y="160273"/>
                </a:lnTo>
                <a:lnTo>
                  <a:pt x="140926" y="160273"/>
                </a:lnTo>
                <a:lnTo>
                  <a:pt x="164774" y="130147"/>
                </a:lnTo>
                <a:lnTo>
                  <a:pt x="170680" y="107946"/>
                </a:lnTo>
                <a:lnTo>
                  <a:pt x="171703" y="95249"/>
                </a:lnTo>
                <a:close/>
              </a:path>
              <a:path w="850900" h="177800">
                <a:moveTo>
                  <a:pt x="135111" y="18414"/>
                </a:moveTo>
                <a:lnTo>
                  <a:pt x="85089" y="18414"/>
                </a:lnTo>
                <a:lnTo>
                  <a:pt x="95474" y="19153"/>
                </a:lnTo>
                <a:lnTo>
                  <a:pt x="105298" y="21367"/>
                </a:lnTo>
                <a:lnTo>
                  <a:pt x="137779" y="44338"/>
                </a:lnTo>
                <a:lnTo>
                  <a:pt x="147192" y="63118"/>
                </a:lnTo>
                <a:lnTo>
                  <a:pt x="162051" y="63118"/>
                </a:lnTo>
                <a:lnTo>
                  <a:pt x="162051" y="32765"/>
                </a:lnTo>
                <a:lnTo>
                  <a:pt x="146557" y="32765"/>
                </a:lnTo>
                <a:lnTo>
                  <a:pt x="146557" y="29735"/>
                </a:lnTo>
                <a:lnTo>
                  <a:pt x="136483" y="19284"/>
                </a:lnTo>
                <a:lnTo>
                  <a:pt x="135111" y="18414"/>
                </a:lnTo>
                <a:close/>
              </a:path>
              <a:path w="850900" h="177800">
                <a:moveTo>
                  <a:pt x="146557" y="29735"/>
                </a:moveTo>
                <a:lnTo>
                  <a:pt x="146557" y="32765"/>
                </a:lnTo>
                <a:lnTo>
                  <a:pt x="149478" y="32765"/>
                </a:lnTo>
                <a:lnTo>
                  <a:pt x="146557" y="29735"/>
                </a:lnTo>
                <a:close/>
              </a:path>
              <a:path w="850900" h="177800">
                <a:moveTo>
                  <a:pt x="162051" y="4699"/>
                </a:moveTo>
                <a:lnTo>
                  <a:pt x="146557" y="4699"/>
                </a:lnTo>
                <a:lnTo>
                  <a:pt x="146557" y="29735"/>
                </a:lnTo>
                <a:lnTo>
                  <a:pt x="149478" y="32765"/>
                </a:lnTo>
                <a:lnTo>
                  <a:pt x="162051" y="32765"/>
                </a:lnTo>
                <a:lnTo>
                  <a:pt x="162051" y="4699"/>
                </a:lnTo>
                <a:close/>
              </a:path>
              <a:path w="850900" h="177800">
                <a:moveTo>
                  <a:pt x="258317" y="51561"/>
                </a:moveTo>
                <a:lnTo>
                  <a:pt x="221613" y="64369"/>
                </a:lnTo>
                <a:lnTo>
                  <a:pt x="200850" y="97789"/>
                </a:lnTo>
                <a:lnTo>
                  <a:pt x="198881" y="114553"/>
                </a:lnTo>
                <a:lnTo>
                  <a:pt x="199347" y="123031"/>
                </a:lnTo>
                <a:lnTo>
                  <a:pt x="215677" y="159559"/>
                </a:lnTo>
                <a:lnTo>
                  <a:pt x="249981" y="177024"/>
                </a:lnTo>
                <a:lnTo>
                  <a:pt x="258317" y="177545"/>
                </a:lnTo>
                <a:lnTo>
                  <a:pt x="266509" y="177020"/>
                </a:lnTo>
                <a:lnTo>
                  <a:pt x="298363" y="161543"/>
                </a:lnTo>
                <a:lnTo>
                  <a:pt x="250316" y="161543"/>
                </a:lnTo>
                <a:lnTo>
                  <a:pt x="243204" y="159511"/>
                </a:lnTo>
                <a:lnTo>
                  <a:pt x="230504" y="151383"/>
                </a:lnTo>
                <a:lnTo>
                  <a:pt x="225551" y="145668"/>
                </a:lnTo>
                <a:lnTo>
                  <a:pt x="221995" y="138556"/>
                </a:lnTo>
                <a:lnTo>
                  <a:pt x="218393" y="131476"/>
                </a:lnTo>
                <a:lnTo>
                  <a:pt x="218270" y="131127"/>
                </a:lnTo>
                <a:lnTo>
                  <a:pt x="216563" y="123443"/>
                </a:lnTo>
                <a:lnTo>
                  <a:pt x="216534" y="105790"/>
                </a:lnTo>
                <a:lnTo>
                  <a:pt x="218312" y="97789"/>
                </a:lnTo>
                <a:lnTo>
                  <a:pt x="221948" y="90515"/>
                </a:lnTo>
                <a:lnTo>
                  <a:pt x="225425" y="83438"/>
                </a:lnTo>
                <a:lnTo>
                  <a:pt x="230377" y="77850"/>
                </a:lnTo>
                <a:lnTo>
                  <a:pt x="243331" y="69468"/>
                </a:lnTo>
                <a:lnTo>
                  <a:pt x="250316" y="67436"/>
                </a:lnTo>
                <a:lnTo>
                  <a:pt x="298127" y="67436"/>
                </a:lnTo>
                <a:lnTo>
                  <a:pt x="295223" y="64716"/>
                </a:lnTo>
                <a:lnTo>
                  <a:pt x="288797" y="60070"/>
                </a:lnTo>
                <a:lnTo>
                  <a:pt x="281749" y="56330"/>
                </a:lnTo>
                <a:lnTo>
                  <a:pt x="274319" y="53673"/>
                </a:lnTo>
                <a:lnTo>
                  <a:pt x="266447" y="52083"/>
                </a:lnTo>
                <a:lnTo>
                  <a:pt x="258317" y="51561"/>
                </a:lnTo>
                <a:close/>
              </a:path>
              <a:path w="850900" h="177800">
                <a:moveTo>
                  <a:pt x="298127" y="67436"/>
                </a:moveTo>
                <a:lnTo>
                  <a:pt x="266318" y="67436"/>
                </a:lnTo>
                <a:lnTo>
                  <a:pt x="273557" y="69468"/>
                </a:lnTo>
                <a:lnTo>
                  <a:pt x="286511" y="77850"/>
                </a:lnTo>
                <a:lnTo>
                  <a:pt x="291464" y="83565"/>
                </a:lnTo>
                <a:lnTo>
                  <a:pt x="298830" y="97789"/>
                </a:lnTo>
                <a:lnTo>
                  <a:pt x="300735" y="105790"/>
                </a:lnTo>
                <a:lnTo>
                  <a:pt x="300735" y="123443"/>
                </a:lnTo>
                <a:lnTo>
                  <a:pt x="298814" y="131476"/>
                </a:lnTo>
                <a:lnTo>
                  <a:pt x="295147" y="138556"/>
                </a:lnTo>
                <a:lnTo>
                  <a:pt x="291591" y="145668"/>
                </a:lnTo>
                <a:lnTo>
                  <a:pt x="286511" y="151256"/>
                </a:lnTo>
                <a:lnTo>
                  <a:pt x="280161" y="155447"/>
                </a:lnTo>
                <a:lnTo>
                  <a:pt x="273811" y="159511"/>
                </a:lnTo>
                <a:lnTo>
                  <a:pt x="266572" y="161543"/>
                </a:lnTo>
                <a:lnTo>
                  <a:pt x="298363" y="161543"/>
                </a:lnTo>
                <a:lnTo>
                  <a:pt x="317529" y="123031"/>
                </a:lnTo>
                <a:lnTo>
                  <a:pt x="318007" y="114553"/>
                </a:lnTo>
                <a:lnTo>
                  <a:pt x="317529" y="106239"/>
                </a:lnTo>
                <a:lnTo>
                  <a:pt x="300958" y="70088"/>
                </a:lnTo>
                <a:lnTo>
                  <a:pt x="298127" y="67436"/>
                </a:lnTo>
                <a:close/>
              </a:path>
              <a:path w="850900" h="177800">
                <a:moveTo>
                  <a:pt x="386714" y="101980"/>
                </a:moveTo>
                <a:lnTo>
                  <a:pt x="348541" y="117441"/>
                </a:lnTo>
                <a:lnTo>
                  <a:pt x="341629" y="139318"/>
                </a:lnTo>
                <a:lnTo>
                  <a:pt x="342274" y="147417"/>
                </a:lnTo>
                <a:lnTo>
                  <a:pt x="370974" y="175277"/>
                </a:lnTo>
                <a:lnTo>
                  <a:pt x="378713" y="175894"/>
                </a:lnTo>
                <a:lnTo>
                  <a:pt x="387222" y="175894"/>
                </a:lnTo>
                <a:lnTo>
                  <a:pt x="395096" y="174116"/>
                </a:lnTo>
                <a:lnTo>
                  <a:pt x="409447" y="167385"/>
                </a:lnTo>
                <a:lnTo>
                  <a:pt x="415035" y="162940"/>
                </a:lnTo>
                <a:lnTo>
                  <a:pt x="416548" y="160908"/>
                </a:lnTo>
                <a:lnTo>
                  <a:pt x="374903" y="160908"/>
                </a:lnTo>
                <a:lnTo>
                  <a:pt x="369315" y="159003"/>
                </a:lnTo>
                <a:lnTo>
                  <a:pt x="360933" y="151637"/>
                </a:lnTo>
                <a:lnTo>
                  <a:pt x="358901" y="146684"/>
                </a:lnTo>
                <a:lnTo>
                  <a:pt x="358901" y="132968"/>
                </a:lnTo>
                <a:lnTo>
                  <a:pt x="361314" y="127126"/>
                </a:lnTo>
                <a:lnTo>
                  <a:pt x="371220" y="118490"/>
                </a:lnTo>
                <a:lnTo>
                  <a:pt x="378713" y="116331"/>
                </a:lnTo>
                <a:lnTo>
                  <a:pt x="436244" y="116331"/>
                </a:lnTo>
                <a:lnTo>
                  <a:pt x="436244" y="111378"/>
                </a:lnTo>
                <a:lnTo>
                  <a:pt x="419100" y="111378"/>
                </a:lnTo>
                <a:lnTo>
                  <a:pt x="411789" y="107285"/>
                </a:lnTo>
                <a:lnTo>
                  <a:pt x="403955" y="104346"/>
                </a:lnTo>
                <a:lnTo>
                  <a:pt x="395597" y="102574"/>
                </a:lnTo>
                <a:lnTo>
                  <a:pt x="386714" y="101980"/>
                </a:lnTo>
                <a:close/>
              </a:path>
              <a:path w="850900" h="177800">
                <a:moveTo>
                  <a:pt x="436244" y="157479"/>
                </a:moveTo>
                <a:lnTo>
                  <a:pt x="419100" y="157479"/>
                </a:lnTo>
                <a:lnTo>
                  <a:pt x="419100" y="174116"/>
                </a:lnTo>
                <a:lnTo>
                  <a:pt x="455294" y="174116"/>
                </a:lnTo>
                <a:lnTo>
                  <a:pt x="455294" y="158749"/>
                </a:lnTo>
                <a:lnTo>
                  <a:pt x="436244" y="158749"/>
                </a:lnTo>
                <a:lnTo>
                  <a:pt x="436244" y="157479"/>
                </a:lnTo>
                <a:close/>
              </a:path>
              <a:path w="850900" h="177800">
                <a:moveTo>
                  <a:pt x="436244" y="116331"/>
                </a:moveTo>
                <a:lnTo>
                  <a:pt x="388619" y="116331"/>
                </a:lnTo>
                <a:lnTo>
                  <a:pt x="396311" y="116879"/>
                </a:lnTo>
                <a:lnTo>
                  <a:pt x="403955" y="118522"/>
                </a:lnTo>
                <a:lnTo>
                  <a:pt x="411551" y="121261"/>
                </a:lnTo>
                <a:lnTo>
                  <a:pt x="419100" y="125094"/>
                </a:lnTo>
                <a:lnTo>
                  <a:pt x="419100" y="143763"/>
                </a:lnTo>
                <a:lnTo>
                  <a:pt x="414019" y="148589"/>
                </a:lnTo>
                <a:lnTo>
                  <a:pt x="408050" y="152653"/>
                </a:lnTo>
                <a:lnTo>
                  <a:pt x="394461" y="159257"/>
                </a:lnTo>
                <a:lnTo>
                  <a:pt x="388111" y="160908"/>
                </a:lnTo>
                <a:lnTo>
                  <a:pt x="416548" y="160908"/>
                </a:lnTo>
                <a:lnTo>
                  <a:pt x="419100" y="157479"/>
                </a:lnTo>
                <a:lnTo>
                  <a:pt x="436244" y="157479"/>
                </a:lnTo>
                <a:lnTo>
                  <a:pt x="436244" y="116331"/>
                </a:lnTo>
                <a:close/>
              </a:path>
              <a:path w="850900" h="177800">
                <a:moveTo>
                  <a:pt x="427622" y="66928"/>
                </a:moveTo>
                <a:lnTo>
                  <a:pt x="391540" y="66928"/>
                </a:lnTo>
                <a:lnTo>
                  <a:pt x="403615" y="68760"/>
                </a:lnTo>
                <a:lnTo>
                  <a:pt x="412226" y="74247"/>
                </a:lnTo>
                <a:lnTo>
                  <a:pt x="417383" y="83377"/>
                </a:lnTo>
                <a:lnTo>
                  <a:pt x="419100" y="96138"/>
                </a:lnTo>
                <a:lnTo>
                  <a:pt x="419100" y="111378"/>
                </a:lnTo>
                <a:lnTo>
                  <a:pt x="436244" y="111378"/>
                </a:lnTo>
                <a:lnTo>
                  <a:pt x="436244" y="96138"/>
                </a:lnTo>
                <a:lnTo>
                  <a:pt x="433456" y="76636"/>
                </a:lnTo>
                <a:lnTo>
                  <a:pt x="427622" y="66928"/>
                </a:lnTo>
                <a:close/>
              </a:path>
              <a:path w="850900" h="177800">
                <a:moveTo>
                  <a:pt x="391540" y="51561"/>
                </a:moveTo>
                <a:lnTo>
                  <a:pt x="351393" y="68421"/>
                </a:lnTo>
                <a:lnTo>
                  <a:pt x="343788" y="81406"/>
                </a:lnTo>
                <a:lnTo>
                  <a:pt x="358139" y="85089"/>
                </a:lnTo>
                <a:lnTo>
                  <a:pt x="362076" y="78485"/>
                </a:lnTo>
                <a:lnTo>
                  <a:pt x="366521" y="73786"/>
                </a:lnTo>
                <a:lnTo>
                  <a:pt x="371475" y="71119"/>
                </a:lnTo>
                <a:lnTo>
                  <a:pt x="376427" y="68325"/>
                </a:lnTo>
                <a:lnTo>
                  <a:pt x="383158" y="66928"/>
                </a:lnTo>
                <a:lnTo>
                  <a:pt x="427622" y="66928"/>
                </a:lnTo>
                <a:lnTo>
                  <a:pt x="425084" y="62706"/>
                </a:lnTo>
                <a:lnTo>
                  <a:pt x="411116" y="54348"/>
                </a:lnTo>
                <a:lnTo>
                  <a:pt x="391540" y="51561"/>
                </a:lnTo>
                <a:close/>
              </a:path>
              <a:path w="850900" h="177800">
                <a:moveTo>
                  <a:pt x="520953" y="158749"/>
                </a:moveTo>
                <a:lnTo>
                  <a:pt x="462533" y="158749"/>
                </a:lnTo>
                <a:lnTo>
                  <a:pt x="462533" y="174116"/>
                </a:lnTo>
                <a:lnTo>
                  <a:pt x="520953" y="174116"/>
                </a:lnTo>
                <a:lnTo>
                  <a:pt x="520953" y="158749"/>
                </a:lnTo>
                <a:close/>
              </a:path>
              <a:path w="850900" h="177800">
                <a:moveTo>
                  <a:pt x="500379" y="4699"/>
                </a:moveTo>
                <a:lnTo>
                  <a:pt x="462279" y="4699"/>
                </a:lnTo>
                <a:lnTo>
                  <a:pt x="462279" y="20192"/>
                </a:lnTo>
                <a:lnTo>
                  <a:pt x="483234" y="20192"/>
                </a:lnTo>
                <a:lnTo>
                  <a:pt x="483234" y="158749"/>
                </a:lnTo>
                <a:lnTo>
                  <a:pt x="500379" y="158749"/>
                </a:lnTo>
                <a:lnTo>
                  <a:pt x="500379" y="4699"/>
                </a:lnTo>
                <a:close/>
              </a:path>
              <a:path w="850900" h="177800">
                <a:moveTo>
                  <a:pt x="638175" y="123062"/>
                </a:moveTo>
                <a:lnTo>
                  <a:pt x="622680" y="123062"/>
                </a:lnTo>
                <a:lnTo>
                  <a:pt x="611758" y="172338"/>
                </a:lnTo>
                <a:lnTo>
                  <a:pt x="627379" y="172338"/>
                </a:lnTo>
                <a:lnTo>
                  <a:pt x="638175" y="123062"/>
                </a:lnTo>
                <a:close/>
              </a:path>
              <a:path w="850900" h="177800">
                <a:moveTo>
                  <a:pt x="695325" y="123062"/>
                </a:moveTo>
                <a:lnTo>
                  <a:pt x="679703" y="123062"/>
                </a:lnTo>
                <a:lnTo>
                  <a:pt x="669035" y="172338"/>
                </a:lnTo>
                <a:lnTo>
                  <a:pt x="684529" y="172338"/>
                </a:lnTo>
                <a:lnTo>
                  <a:pt x="695325" y="123062"/>
                </a:lnTo>
                <a:close/>
              </a:path>
              <a:path w="850900" h="177800">
                <a:moveTo>
                  <a:pt x="729360" y="107822"/>
                </a:moveTo>
                <a:lnTo>
                  <a:pt x="602106" y="107822"/>
                </a:lnTo>
                <a:lnTo>
                  <a:pt x="602106" y="123062"/>
                </a:lnTo>
                <a:lnTo>
                  <a:pt x="729360" y="123062"/>
                </a:lnTo>
                <a:lnTo>
                  <a:pt x="729360" y="107822"/>
                </a:lnTo>
                <a:close/>
              </a:path>
              <a:path w="850900" h="177800">
                <a:moveTo>
                  <a:pt x="649858" y="65023"/>
                </a:moveTo>
                <a:lnTo>
                  <a:pt x="634237" y="65023"/>
                </a:lnTo>
                <a:lnTo>
                  <a:pt x="624966" y="107822"/>
                </a:lnTo>
                <a:lnTo>
                  <a:pt x="640714" y="107822"/>
                </a:lnTo>
                <a:lnTo>
                  <a:pt x="649858" y="65023"/>
                </a:lnTo>
                <a:close/>
              </a:path>
              <a:path w="850900" h="177800">
                <a:moveTo>
                  <a:pt x="707262" y="65023"/>
                </a:moveTo>
                <a:lnTo>
                  <a:pt x="691514" y="65023"/>
                </a:lnTo>
                <a:lnTo>
                  <a:pt x="682370" y="107822"/>
                </a:lnTo>
                <a:lnTo>
                  <a:pt x="697991" y="107822"/>
                </a:lnTo>
                <a:lnTo>
                  <a:pt x="707262" y="65023"/>
                </a:lnTo>
                <a:close/>
              </a:path>
              <a:path w="850900" h="177800">
                <a:moveTo>
                  <a:pt x="729360" y="49656"/>
                </a:moveTo>
                <a:lnTo>
                  <a:pt x="602106" y="49656"/>
                </a:lnTo>
                <a:lnTo>
                  <a:pt x="602106" y="65023"/>
                </a:lnTo>
                <a:lnTo>
                  <a:pt x="729360" y="65023"/>
                </a:lnTo>
                <a:lnTo>
                  <a:pt x="729360" y="49656"/>
                </a:lnTo>
                <a:close/>
              </a:path>
              <a:path w="850900" h="177800">
                <a:moveTo>
                  <a:pt x="662558" y="0"/>
                </a:moveTo>
                <a:lnTo>
                  <a:pt x="646937" y="0"/>
                </a:lnTo>
                <a:lnTo>
                  <a:pt x="636904" y="49656"/>
                </a:lnTo>
                <a:lnTo>
                  <a:pt x="652526" y="49656"/>
                </a:lnTo>
                <a:lnTo>
                  <a:pt x="662558" y="0"/>
                </a:lnTo>
                <a:close/>
              </a:path>
              <a:path w="850900" h="177800">
                <a:moveTo>
                  <a:pt x="720216" y="0"/>
                </a:moveTo>
                <a:lnTo>
                  <a:pt x="704595" y="0"/>
                </a:lnTo>
                <a:lnTo>
                  <a:pt x="694435" y="49656"/>
                </a:lnTo>
                <a:lnTo>
                  <a:pt x="710056" y="49656"/>
                </a:lnTo>
                <a:lnTo>
                  <a:pt x="720216" y="0"/>
                </a:lnTo>
                <a:close/>
              </a:path>
              <a:path w="850900" h="177800">
                <a:moveTo>
                  <a:pt x="850772" y="158749"/>
                </a:moveTo>
                <a:lnTo>
                  <a:pt x="787018" y="158749"/>
                </a:lnTo>
                <a:lnTo>
                  <a:pt x="787018" y="174116"/>
                </a:lnTo>
                <a:lnTo>
                  <a:pt x="850772" y="174116"/>
                </a:lnTo>
                <a:lnTo>
                  <a:pt x="850772" y="158749"/>
                </a:lnTo>
                <a:close/>
              </a:path>
              <a:path w="850900" h="177800">
                <a:moveTo>
                  <a:pt x="827658" y="4952"/>
                </a:moveTo>
                <a:lnTo>
                  <a:pt x="787145" y="4952"/>
                </a:lnTo>
                <a:lnTo>
                  <a:pt x="787145" y="20320"/>
                </a:lnTo>
                <a:lnTo>
                  <a:pt x="810513" y="20320"/>
                </a:lnTo>
                <a:lnTo>
                  <a:pt x="810513" y="158749"/>
                </a:lnTo>
                <a:lnTo>
                  <a:pt x="827658" y="158749"/>
                </a:lnTo>
                <a:lnTo>
                  <a:pt x="827658" y="4952"/>
                </a:lnTo>
                <a:close/>
              </a:path>
            </a:pathLst>
          </a:custGeom>
          <a:solidFill>
            <a:srgbClr val="FFFFFF">
              <a:alpha val="58038"/>
            </a:srgbClr>
          </a:solidFill>
        </p:spPr>
        <p:txBody>
          <a:bodyPr wrap="square" lIns="0" tIns="0" rIns="0" bIns="0" rtlCol="0"/>
          <a:lstStyle/>
          <a:p>
            <a:endParaRPr/>
          </a:p>
        </p:txBody>
      </p:sp>
      <p:sp>
        <p:nvSpPr>
          <p:cNvPr id="5" name="object 5"/>
          <p:cNvSpPr/>
          <p:nvPr/>
        </p:nvSpPr>
        <p:spPr>
          <a:xfrm>
            <a:off x="7781543" y="436991"/>
            <a:ext cx="128905" cy="17780"/>
          </a:xfrm>
          <a:custGeom>
            <a:avLst/>
            <a:gdLst/>
            <a:ahLst/>
            <a:cxnLst/>
            <a:rect l="l" t="t" r="r" b="b"/>
            <a:pathLst>
              <a:path w="128904" h="17779">
                <a:moveTo>
                  <a:pt x="128904" y="0"/>
                </a:moveTo>
                <a:lnTo>
                  <a:pt x="0" y="0"/>
                </a:lnTo>
                <a:lnTo>
                  <a:pt x="0" y="17160"/>
                </a:lnTo>
                <a:lnTo>
                  <a:pt x="128904" y="17160"/>
                </a:lnTo>
                <a:lnTo>
                  <a:pt x="128904" y="0"/>
                </a:lnTo>
                <a:close/>
              </a:path>
            </a:pathLst>
          </a:custGeom>
          <a:solidFill>
            <a:srgbClr val="FFFFFF">
              <a:alpha val="58038"/>
            </a:srgbClr>
          </a:solidFill>
        </p:spPr>
        <p:txBody>
          <a:bodyPr wrap="square" lIns="0" tIns="0" rIns="0" bIns="0" rtlCol="0"/>
          <a:lstStyle/>
          <a:p>
            <a:endParaRPr/>
          </a:p>
        </p:txBody>
      </p:sp>
      <p:sp>
        <p:nvSpPr>
          <p:cNvPr id="6" name="object 6"/>
          <p:cNvSpPr/>
          <p:nvPr/>
        </p:nvSpPr>
        <p:spPr>
          <a:xfrm>
            <a:off x="7975981" y="339216"/>
            <a:ext cx="1162685" cy="220979"/>
          </a:xfrm>
          <a:custGeom>
            <a:avLst/>
            <a:gdLst/>
            <a:ahLst/>
            <a:cxnLst/>
            <a:rect l="l" t="t" r="r" b="b"/>
            <a:pathLst>
              <a:path w="1162684" h="220979">
                <a:moveTo>
                  <a:pt x="54863" y="19938"/>
                </a:moveTo>
                <a:lnTo>
                  <a:pt x="37973" y="19938"/>
                </a:lnTo>
                <a:lnTo>
                  <a:pt x="133858" y="171576"/>
                </a:lnTo>
                <a:lnTo>
                  <a:pt x="150114" y="171576"/>
                </a:lnTo>
                <a:lnTo>
                  <a:pt x="150114" y="145414"/>
                </a:lnTo>
                <a:lnTo>
                  <a:pt x="133985" y="145414"/>
                </a:lnTo>
                <a:lnTo>
                  <a:pt x="54863" y="19938"/>
                </a:lnTo>
                <a:close/>
              </a:path>
              <a:path w="1162684" h="220979">
                <a:moveTo>
                  <a:pt x="61341" y="154050"/>
                </a:moveTo>
                <a:lnTo>
                  <a:pt x="0" y="154050"/>
                </a:lnTo>
                <a:lnTo>
                  <a:pt x="0" y="169417"/>
                </a:lnTo>
                <a:lnTo>
                  <a:pt x="61341" y="169417"/>
                </a:lnTo>
                <a:lnTo>
                  <a:pt x="61341" y="154050"/>
                </a:lnTo>
                <a:close/>
              </a:path>
              <a:path w="1162684" h="220979">
                <a:moveTo>
                  <a:pt x="42291" y="0"/>
                </a:moveTo>
                <a:lnTo>
                  <a:pt x="0" y="0"/>
                </a:lnTo>
                <a:lnTo>
                  <a:pt x="0" y="15493"/>
                </a:lnTo>
                <a:lnTo>
                  <a:pt x="21971" y="15493"/>
                </a:lnTo>
                <a:lnTo>
                  <a:pt x="21971" y="154050"/>
                </a:lnTo>
                <a:lnTo>
                  <a:pt x="37973" y="154050"/>
                </a:lnTo>
                <a:lnTo>
                  <a:pt x="37973" y="19938"/>
                </a:lnTo>
                <a:lnTo>
                  <a:pt x="54863" y="19938"/>
                </a:lnTo>
                <a:lnTo>
                  <a:pt x="42291" y="0"/>
                </a:lnTo>
                <a:close/>
              </a:path>
              <a:path w="1162684" h="220979">
                <a:moveTo>
                  <a:pt x="150114" y="15493"/>
                </a:moveTo>
                <a:lnTo>
                  <a:pt x="133985" y="15493"/>
                </a:lnTo>
                <a:lnTo>
                  <a:pt x="133985" y="145414"/>
                </a:lnTo>
                <a:lnTo>
                  <a:pt x="150114" y="145414"/>
                </a:lnTo>
                <a:lnTo>
                  <a:pt x="150114" y="15493"/>
                </a:lnTo>
                <a:close/>
              </a:path>
              <a:path w="1162684" h="220979">
                <a:moveTo>
                  <a:pt x="171703" y="0"/>
                </a:moveTo>
                <a:lnTo>
                  <a:pt x="110871" y="0"/>
                </a:lnTo>
                <a:lnTo>
                  <a:pt x="110871" y="15493"/>
                </a:lnTo>
                <a:lnTo>
                  <a:pt x="171703" y="15493"/>
                </a:lnTo>
                <a:lnTo>
                  <a:pt x="171703" y="0"/>
                </a:lnTo>
                <a:close/>
              </a:path>
              <a:path w="1162684" h="220979">
                <a:moveTo>
                  <a:pt x="216916" y="49910"/>
                </a:moveTo>
                <a:lnTo>
                  <a:pt x="179577" y="49910"/>
                </a:lnTo>
                <a:lnTo>
                  <a:pt x="179577" y="65404"/>
                </a:lnTo>
                <a:lnTo>
                  <a:pt x="199771" y="65404"/>
                </a:lnTo>
                <a:lnTo>
                  <a:pt x="199771" y="149605"/>
                </a:lnTo>
                <a:lnTo>
                  <a:pt x="202565" y="156590"/>
                </a:lnTo>
                <a:lnTo>
                  <a:pt x="207899" y="162432"/>
                </a:lnTo>
                <a:lnTo>
                  <a:pt x="213360" y="168274"/>
                </a:lnTo>
                <a:lnTo>
                  <a:pt x="220979" y="171195"/>
                </a:lnTo>
                <a:lnTo>
                  <a:pt x="230886" y="171195"/>
                </a:lnTo>
                <a:lnTo>
                  <a:pt x="243008" y="170051"/>
                </a:lnTo>
                <a:lnTo>
                  <a:pt x="254238" y="166608"/>
                </a:lnTo>
                <a:lnTo>
                  <a:pt x="264586" y="160855"/>
                </a:lnTo>
                <a:lnTo>
                  <a:pt x="271084" y="155320"/>
                </a:lnTo>
                <a:lnTo>
                  <a:pt x="228346" y="155320"/>
                </a:lnTo>
                <a:lnTo>
                  <a:pt x="224154" y="153923"/>
                </a:lnTo>
                <a:lnTo>
                  <a:pt x="218313" y="148081"/>
                </a:lnTo>
                <a:lnTo>
                  <a:pt x="216916" y="143636"/>
                </a:lnTo>
                <a:lnTo>
                  <a:pt x="216916" y="49910"/>
                </a:lnTo>
                <a:close/>
              </a:path>
              <a:path w="1162684" h="220979">
                <a:moveTo>
                  <a:pt x="291084" y="152780"/>
                </a:moveTo>
                <a:lnTo>
                  <a:pt x="274066" y="152780"/>
                </a:lnTo>
                <a:lnTo>
                  <a:pt x="274066" y="169417"/>
                </a:lnTo>
                <a:lnTo>
                  <a:pt x="310896" y="169417"/>
                </a:lnTo>
                <a:lnTo>
                  <a:pt x="310896" y="154050"/>
                </a:lnTo>
                <a:lnTo>
                  <a:pt x="291084" y="154050"/>
                </a:lnTo>
                <a:lnTo>
                  <a:pt x="291084" y="152780"/>
                </a:lnTo>
                <a:close/>
              </a:path>
              <a:path w="1162684" h="220979">
                <a:moveTo>
                  <a:pt x="291084" y="49910"/>
                </a:moveTo>
                <a:lnTo>
                  <a:pt x="253746" y="49910"/>
                </a:lnTo>
                <a:lnTo>
                  <a:pt x="253746" y="65404"/>
                </a:lnTo>
                <a:lnTo>
                  <a:pt x="274066" y="65404"/>
                </a:lnTo>
                <a:lnTo>
                  <a:pt x="274066" y="135508"/>
                </a:lnTo>
                <a:lnTo>
                  <a:pt x="267208" y="141985"/>
                </a:lnTo>
                <a:lnTo>
                  <a:pt x="260476" y="146938"/>
                </a:lnTo>
                <a:lnTo>
                  <a:pt x="247142" y="153669"/>
                </a:lnTo>
                <a:lnTo>
                  <a:pt x="240411" y="155320"/>
                </a:lnTo>
                <a:lnTo>
                  <a:pt x="271084" y="155320"/>
                </a:lnTo>
                <a:lnTo>
                  <a:pt x="274066" y="152780"/>
                </a:lnTo>
                <a:lnTo>
                  <a:pt x="291084" y="152780"/>
                </a:lnTo>
                <a:lnTo>
                  <a:pt x="291084" y="49910"/>
                </a:lnTo>
                <a:close/>
              </a:path>
              <a:path w="1162684" h="220979">
                <a:moveTo>
                  <a:pt x="378460" y="154050"/>
                </a:moveTo>
                <a:lnTo>
                  <a:pt x="322072" y="154050"/>
                </a:lnTo>
                <a:lnTo>
                  <a:pt x="322072" y="169417"/>
                </a:lnTo>
                <a:lnTo>
                  <a:pt x="378460" y="169417"/>
                </a:lnTo>
                <a:lnTo>
                  <a:pt x="378460" y="154050"/>
                </a:lnTo>
                <a:close/>
              </a:path>
              <a:path w="1162684" h="220979">
                <a:moveTo>
                  <a:pt x="451739" y="154050"/>
                </a:moveTo>
                <a:lnTo>
                  <a:pt x="395986" y="154050"/>
                </a:lnTo>
                <a:lnTo>
                  <a:pt x="395986" y="169417"/>
                </a:lnTo>
                <a:lnTo>
                  <a:pt x="451739" y="169417"/>
                </a:lnTo>
                <a:lnTo>
                  <a:pt x="451739" y="154050"/>
                </a:lnTo>
                <a:close/>
              </a:path>
              <a:path w="1162684" h="220979">
                <a:moveTo>
                  <a:pt x="524764" y="154050"/>
                </a:moveTo>
                <a:lnTo>
                  <a:pt x="469265" y="154050"/>
                </a:lnTo>
                <a:lnTo>
                  <a:pt x="469265" y="169417"/>
                </a:lnTo>
                <a:lnTo>
                  <a:pt x="524764" y="169417"/>
                </a:lnTo>
                <a:lnTo>
                  <a:pt x="524764" y="154050"/>
                </a:lnTo>
                <a:close/>
              </a:path>
              <a:path w="1162684" h="220979">
                <a:moveTo>
                  <a:pt x="359537" y="49910"/>
                </a:moveTo>
                <a:lnTo>
                  <a:pt x="322072" y="49910"/>
                </a:lnTo>
                <a:lnTo>
                  <a:pt x="322072" y="65404"/>
                </a:lnTo>
                <a:lnTo>
                  <a:pt x="342265" y="65404"/>
                </a:lnTo>
                <a:lnTo>
                  <a:pt x="342265" y="154050"/>
                </a:lnTo>
                <a:lnTo>
                  <a:pt x="359537" y="154050"/>
                </a:lnTo>
                <a:lnTo>
                  <a:pt x="359537" y="83819"/>
                </a:lnTo>
                <a:lnTo>
                  <a:pt x="366395" y="77850"/>
                </a:lnTo>
                <a:lnTo>
                  <a:pt x="373125" y="73151"/>
                </a:lnTo>
                <a:lnTo>
                  <a:pt x="383589" y="67690"/>
                </a:lnTo>
                <a:lnTo>
                  <a:pt x="359537" y="67690"/>
                </a:lnTo>
                <a:lnTo>
                  <a:pt x="359537" y="49910"/>
                </a:lnTo>
                <a:close/>
              </a:path>
              <a:path w="1162684" h="220979">
                <a:moveTo>
                  <a:pt x="428497" y="64261"/>
                </a:moveTo>
                <a:lnTo>
                  <a:pt x="410337" y="64261"/>
                </a:lnTo>
                <a:lnTo>
                  <a:pt x="415798" y="70357"/>
                </a:lnTo>
                <a:lnTo>
                  <a:pt x="415798" y="154050"/>
                </a:lnTo>
                <a:lnTo>
                  <a:pt x="432943" y="154050"/>
                </a:lnTo>
                <a:lnTo>
                  <a:pt x="432943" y="83819"/>
                </a:lnTo>
                <a:lnTo>
                  <a:pt x="439674" y="77469"/>
                </a:lnTo>
                <a:lnTo>
                  <a:pt x="446150" y="72516"/>
                </a:lnTo>
                <a:lnTo>
                  <a:pt x="453604" y="68706"/>
                </a:lnTo>
                <a:lnTo>
                  <a:pt x="430529" y="68706"/>
                </a:lnTo>
                <a:lnTo>
                  <a:pt x="428497" y="64261"/>
                </a:lnTo>
                <a:close/>
              </a:path>
              <a:path w="1162684" h="220979">
                <a:moveTo>
                  <a:pt x="503655" y="64261"/>
                </a:moveTo>
                <a:lnTo>
                  <a:pt x="483489" y="64261"/>
                </a:lnTo>
                <a:lnTo>
                  <a:pt x="489076" y="70357"/>
                </a:lnTo>
                <a:lnTo>
                  <a:pt x="489076" y="154050"/>
                </a:lnTo>
                <a:lnTo>
                  <a:pt x="506095" y="154050"/>
                </a:lnTo>
                <a:lnTo>
                  <a:pt x="506095" y="71246"/>
                </a:lnTo>
                <a:lnTo>
                  <a:pt x="503655" y="64261"/>
                </a:lnTo>
                <a:close/>
              </a:path>
              <a:path w="1162684" h="220979">
                <a:moveTo>
                  <a:pt x="484250" y="48386"/>
                </a:moveTo>
                <a:lnTo>
                  <a:pt x="466598" y="48386"/>
                </a:lnTo>
                <a:lnTo>
                  <a:pt x="458850" y="50164"/>
                </a:lnTo>
                <a:lnTo>
                  <a:pt x="443102" y="57276"/>
                </a:lnTo>
                <a:lnTo>
                  <a:pt x="436245" y="62229"/>
                </a:lnTo>
                <a:lnTo>
                  <a:pt x="430529" y="68706"/>
                </a:lnTo>
                <a:lnTo>
                  <a:pt x="453604" y="68706"/>
                </a:lnTo>
                <a:lnTo>
                  <a:pt x="458977" y="65912"/>
                </a:lnTo>
                <a:lnTo>
                  <a:pt x="465582" y="64261"/>
                </a:lnTo>
                <a:lnTo>
                  <a:pt x="503655" y="64261"/>
                </a:lnTo>
                <a:lnTo>
                  <a:pt x="503300" y="63245"/>
                </a:lnTo>
                <a:lnTo>
                  <a:pt x="497713" y="57276"/>
                </a:lnTo>
                <a:lnTo>
                  <a:pt x="492125" y="51434"/>
                </a:lnTo>
                <a:lnTo>
                  <a:pt x="484250" y="48386"/>
                </a:lnTo>
                <a:close/>
              </a:path>
              <a:path w="1162684" h="220979">
                <a:moveTo>
                  <a:pt x="400050" y="48386"/>
                </a:moveTo>
                <a:lnTo>
                  <a:pt x="389022" y="49599"/>
                </a:lnTo>
                <a:lnTo>
                  <a:pt x="378602" y="53228"/>
                </a:lnTo>
                <a:lnTo>
                  <a:pt x="368778" y="59263"/>
                </a:lnTo>
                <a:lnTo>
                  <a:pt x="359537" y="67690"/>
                </a:lnTo>
                <a:lnTo>
                  <a:pt x="383589" y="67690"/>
                </a:lnTo>
                <a:lnTo>
                  <a:pt x="386715" y="66039"/>
                </a:lnTo>
                <a:lnTo>
                  <a:pt x="393192" y="64261"/>
                </a:lnTo>
                <a:lnTo>
                  <a:pt x="428497" y="64261"/>
                </a:lnTo>
                <a:lnTo>
                  <a:pt x="426481" y="59852"/>
                </a:lnTo>
                <a:lnTo>
                  <a:pt x="420052" y="53498"/>
                </a:lnTo>
                <a:lnTo>
                  <a:pt x="411241" y="49668"/>
                </a:lnTo>
                <a:lnTo>
                  <a:pt x="400050" y="48386"/>
                </a:lnTo>
                <a:close/>
              </a:path>
              <a:path w="1162684" h="220979">
                <a:moveTo>
                  <a:pt x="603250" y="46862"/>
                </a:moveTo>
                <a:lnTo>
                  <a:pt x="565540" y="59269"/>
                </a:lnTo>
                <a:lnTo>
                  <a:pt x="544274" y="92646"/>
                </a:lnTo>
                <a:lnTo>
                  <a:pt x="542290" y="109854"/>
                </a:lnTo>
                <a:lnTo>
                  <a:pt x="542788" y="118665"/>
                </a:lnTo>
                <a:lnTo>
                  <a:pt x="559625" y="155098"/>
                </a:lnTo>
                <a:lnTo>
                  <a:pt x="595423" y="172344"/>
                </a:lnTo>
                <a:lnTo>
                  <a:pt x="604139" y="172846"/>
                </a:lnTo>
                <a:lnTo>
                  <a:pt x="621950" y="170731"/>
                </a:lnTo>
                <a:lnTo>
                  <a:pt x="637667" y="164401"/>
                </a:lnTo>
                <a:lnTo>
                  <a:pt x="646298" y="157733"/>
                </a:lnTo>
                <a:lnTo>
                  <a:pt x="596646" y="157733"/>
                </a:lnTo>
                <a:lnTo>
                  <a:pt x="589279" y="155955"/>
                </a:lnTo>
                <a:lnTo>
                  <a:pt x="559943" y="122300"/>
                </a:lnTo>
                <a:lnTo>
                  <a:pt x="559689" y="114680"/>
                </a:lnTo>
                <a:lnTo>
                  <a:pt x="662813" y="114680"/>
                </a:lnTo>
                <a:lnTo>
                  <a:pt x="662382" y="104989"/>
                </a:lnTo>
                <a:lnTo>
                  <a:pt x="661569" y="99313"/>
                </a:lnTo>
                <a:lnTo>
                  <a:pt x="559943" y="99313"/>
                </a:lnTo>
                <a:lnTo>
                  <a:pt x="561895" y="91572"/>
                </a:lnTo>
                <a:lnTo>
                  <a:pt x="593971" y="62747"/>
                </a:lnTo>
                <a:lnTo>
                  <a:pt x="601852" y="62102"/>
                </a:lnTo>
                <a:lnTo>
                  <a:pt x="643073" y="62102"/>
                </a:lnTo>
                <a:lnTo>
                  <a:pt x="641558" y="60590"/>
                </a:lnTo>
                <a:lnTo>
                  <a:pt x="635126" y="55752"/>
                </a:lnTo>
                <a:lnTo>
                  <a:pt x="627985" y="51845"/>
                </a:lnTo>
                <a:lnTo>
                  <a:pt x="620283" y="49069"/>
                </a:lnTo>
                <a:lnTo>
                  <a:pt x="612034" y="47412"/>
                </a:lnTo>
                <a:lnTo>
                  <a:pt x="603250" y="46862"/>
                </a:lnTo>
                <a:close/>
              </a:path>
              <a:path w="1162684" h="220979">
                <a:moveTo>
                  <a:pt x="649859" y="133095"/>
                </a:moveTo>
                <a:lnTo>
                  <a:pt x="613918" y="157733"/>
                </a:lnTo>
                <a:lnTo>
                  <a:pt x="646298" y="157733"/>
                </a:lnTo>
                <a:lnTo>
                  <a:pt x="651287" y="153880"/>
                </a:lnTo>
                <a:lnTo>
                  <a:pt x="662813" y="139191"/>
                </a:lnTo>
                <a:lnTo>
                  <a:pt x="649859" y="133095"/>
                </a:lnTo>
                <a:close/>
              </a:path>
              <a:path w="1162684" h="220979">
                <a:moveTo>
                  <a:pt x="643073" y="62102"/>
                </a:moveTo>
                <a:lnTo>
                  <a:pt x="601852" y="62102"/>
                </a:lnTo>
                <a:lnTo>
                  <a:pt x="610306" y="62769"/>
                </a:lnTo>
                <a:lnTo>
                  <a:pt x="617950" y="64769"/>
                </a:lnTo>
                <a:lnTo>
                  <a:pt x="645160" y="99313"/>
                </a:lnTo>
                <a:lnTo>
                  <a:pt x="661569" y="99313"/>
                </a:lnTo>
                <a:lnTo>
                  <a:pt x="647144" y="66166"/>
                </a:lnTo>
                <a:lnTo>
                  <a:pt x="643073" y="62102"/>
                </a:lnTo>
                <a:close/>
              </a:path>
              <a:path w="1162684" h="220979">
                <a:moveTo>
                  <a:pt x="738251" y="154050"/>
                </a:moveTo>
                <a:lnTo>
                  <a:pt x="675640" y="154050"/>
                </a:lnTo>
                <a:lnTo>
                  <a:pt x="675640" y="169417"/>
                </a:lnTo>
                <a:lnTo>
                  <a:pt x="738251" y="169417"/>
                </a:lnTo>
                <a:lnTo>
                  <a:pt x="738251" y="154050"/>
                </a:lnTo>
                <a:close/>
              </a:path>
              <a:path w="1162684" h="220979">
                <a:moveTo>
                  <a:pt x="714501" y="49910"/>
                </a:moveTo>
                <a:lnTo>
                  <a:pt x="675640" y="49910"/>
                </a:lnTo>
                <a:lnTo>
                  <a:pt x="675640" y="65404"/>
                </a:lnTo>
                <a:lnTo>
                  <a:pt x="697357" y="65404"/>
                </a:lnTo>
                <a:lnTo>
                  <a:pt x="697357" y="154050"/>
                </a:lnTo>
                <a:lnTo>
                  <a:pt x="714501" y="154050"/>
                </a:lnTo>
                <a:lnTo>
                  <a:pt x="714501" y="107568"/>
                </a:lnTo>
                <a:lnTo>
                  <a:pt x="715029" y="97091"/>
                </a:lnTo>
                <a:lnTo>
                  <a:pt x="716629" y="88328"/>
                </a:lnTo>
                <a:lnTo>
                  <a:pt x="719324" y="81279"/>
                </a:lnTo>
                <a:lnTo>
                  <a:pt x="723138" y="75945"/>
                </a:lnTo>
                <a:lnTo>
                  <a:pt x="724272" y="75056"/>
                </a:lnTo>
                <a:lnTo>
                  <a:pt x="711073" y="75056"/>
                </a:lnTo>
                <a:lnTo>
                  <a:pt x="714478" y="69468"/>
                </a:lnTo>
                <a:lnTo>
                  <a:pt x="714501" y="49910"/>
                </a:lnTo>
                <a:close/>
              </a:path>
              <a:path w="1162684" h="220979">
                <a:moveTo>
                  <a:pt x="714501" y="69430"/>
                </a:moveTo>
                <a:lnTo>
                  <a:pt x="711073" y="75056"/>
                </a:lnTo>
                <a:lnTo>
                  <a:pt x="714501" y="75056"/>
                </a:lnTo>
                <a:lnTo>
                  <a:pt x="714501" y="69430"/>
                </a:lnTo>
                <a:close/>
              </a:path>
              <a:path w="1162684" h="220979">
                <a:moveTo>
                  <a:pt x="762635" y="48132"/>
                </a:moveTo>
                <a:lnTo>
                  <a:pt x="761746" y="48132"/>
                </a:lnTo>
                <a:lnTo>
                  <a:pt x="743577" y="49821"/>
                </a:lnTo>
                <a:lnTo>
                  <a:pt x="729075" y="54879"/>
                </a:lnTo>
                <a:lnTo>
                  <a:pt x="718240" y="63295"/>
                </a:lnTo>
                <a:lnTo>
                  <a:pt x="714501" y="69430"/>
                </a:lnTo>
                <a:lnTo>
                  <a:pt x="714501" y="75056"/>
                </a:lnTo>
                <a:lnTo>
                  <a:pt x="724272" y="75056"/>
                </a:lnTo>
                <a:lnTo>
                  <a:pt x="727837" y="72262"/>
                </a:lnTo>
                <a:lnTo>
                  <a:pt x="733425" y="69468"/>
                </a:lnTo>
                <a:lnTo>
                  <a:pt x="746251" y="65912"/>
                </a:lnTo>
                <a:lnTo>
                  <a:pt x="753364" y="65023"/>
                </a:lnTo>
                <a:lnTo>
                  <a:pt x="767715" y="65023"/>
                </a:lnTo>
                <a:lnTo>
                  <a:pt x="767715" y="48640"/>
                </a:lnTo>
                <a:lnTo>
                  <a:pt x="764667" y="48386"/>
                </a:lnTo>
                <a:lnTo>
                  <a:pt x="762635" y="48132"/>
                </a:lnTo>
                <a:close/>
              </a:path>
              <a:path w="1162684" h="220979">
                <a:moveTo>
                  <a:pt x="827659" y="97281"/>
                </a:moveTo>
                <a:lnTo>
                  <a:pt x="789485" y="112742"/>
                </a:lnTo>
                <a:lnTo>
                  <a:pt x="782574" y="134619"/>
                </a:lnTo>
                <a:lnTo>
                  <a:pt x="783218" y="142718"/>
                </a:lnTo>
                <a:lnTo>
                  <a:pt x="811918" y="170578"/>
                </a:lnTo>
                <a:lnTo>
                  <a:pt x="819658" y="171195"/>
                </a:lnTo>
                <a:lnTo>
                  <a:pt x="828167" y="171195"/>
                </a:lnTo>
                <a:lnTo>
                  <a:pt x="836041" y="169417"/>
                </a:lnTo>
                <a:lnTo>
                  <a:pt x="850392" y="162686"/>
                </a:lnTo>
                <a:lnTo>
                  <a:pt x="855979" y="158241"/>
                </a:lnTo>
                <a:lnTo>
                  <a:pt x="857492" y="156209"/>
                </a:lnTo>
                <a:lnTo>
                  <a:pt x="815848" y="156209"/>
                </a:lnTo>
                <a:lnTo>
                  <a:pt x="810260" y="154304"/>
                </a:lnTo>
                <a:lnTo>
                  <a:pt x="801877" y="146938"/>
                </a:lnTo>
                <a:lnTo>
                  <a:pt x="799846" y="141985"/>
                </a:lnTo>
                <a:lnTo>
                  <a:pt x="799846" y="128269"/>
                </a:lnTo>
                <a:lnTo>
                  <a:pt x="802259" y="122427"/>
                </a:lnTo>
                <a:lnTo>
                  <a:pt x="812165" y="113791"/>
                </a:lnTo>
                <a:lnTo>
                  <a:pt x="819658" y="111632"/>
                </a:lnTo>
                <a:lnTo>
                  <a:pt x="877189" y="111632"/>
                </a:lnTo>
                <a:lnTo>
                  <a:pt x="877189" y="106679"/>
                </a:lnTo>
                <a:lnTo>
                  <a:pt x="860044" y="106679"/>
                </a:lnTo>
                <a:lnTo>
                  <a:pt x="852733" y="102586"/>
                </a:lnTo>
                <a:lnTo>
                  <a:pt x="844899" y="99647"/>
                </a:lnTo>
                <a:lnTo>
                  <a:pt x="836541" y="97875"/>
                </a:lnTo>
                <a:lnTo>
                  <a:pt x="827659" y="97281"/>
                </a:lnTo>
                <a:close/>
              </a:path>
              <a:path w="1162684" h="220979">
                <a:moveTo>
                  <a:pt x="877189" y="152780"/>
                </a:moveTo>
                <a:lnTo>
                  <a:pt x="860044" y="152780"/>
                </a:lnTo>
                <a:lnTo>
                  <a:pt x="860044" y="169417"/>
                </a:lnTo>
                <a:lnTo>
                  <a:pt x="896239" y="169417"/>
                </a:lnTo>
                <a:lnTo>
                  <a:pt x="896239" y="154050"/>
                </a:lnTo>
                <a:lnTo>
                  <a:pt x="877189" y="154050"/>
                </a:lnTo>
                <a:lnTo>
                  <a:pt x="877189" y="152780"/>
                </a:lnTo>
                <a:close/>
              </a:path>
              <a:path w="1162684" h="220979">
                <a:moveTo>
                  <a:pt x="877189" y="111632"/>
                </a:moveTo>
                <a:lnTo>
                  <a:pt x="829564" y="111632"/>
                </a:lnTo>
                <a:lnTo>
                  <a:pt x="837255" y="112180"/>
                </a:lnTo>
                <a:lnTo>
                  <a:pt x="844899" y="113823"/>
                </a:lnTo>
                <a:lnTo>
                  <a:pt x="852495" y="116562"/>
                </a:lnTo>
                <a:lnTo>
                  <a:pt x="860044" y="120395"/>
                </a:lnTo>
                <a:lnTo>
                  <a:pt x="860044" y="139064"/>
                </a:lnTo>
                <a:lnTo>
                  <a:pt x="854964" y="143890"/>
                </a:lnTo>
                <a:lnTo>
                  <a:pt x="848995" y="147954"/>
                </a:lnTo>
                <a:lnTo>
                  <a:pt x="835405" y="154558"/>
                </a:lnTo>
                <a:lnTo>
                  <a:pt x="829055" y="156209"/>
                </a:lnTo>
                <a:lnTo>
                  <a:pt x="857492" y="156209"/>
                </a:lnTo>
                <a:lnTo>
                  <a:pt x="860044" y="152780"/>
                </a:lnTo>
                <a:lnTo>
                  <a:pt x="877189" y="152780"/>
                </a:lnTo>
                <a:lnTo>
                  <a:pt x="877189" y="111632"/>
                </a:lnTo>
                <a:close/>
              </a:path>
              <a:path w="1162684" h="220979">
                <a:moveTo>
                  <a:pt x="868566" y="62229"/>
                </a:moveTo>
                <a:lnTo>
                  <a:pt x="832485" y="62229"/>
                </a:lnTo>
                <a:lnTo>
                  <a:pt x="844559" y="64061"/>
                </a:lnTo>
                <a:lnTo>
                  <a:pt x="853170" y="69548"/>
                </a:lnTo>
                <a:lnTo>
                  <a:pt x="858327" y="78678"/>
                </a:lnTo>
                <a:lnTo>
                  <a:pt x="860044" y="91439"/>
                </a:lnTo>
                <a:lnTo>
                  <a:pt x="860044" y="106679"/>
                </a:lnTo>
                <a:lnTo>
                  <a:pt x="877189" y="106679"/>
                </a:lnTo>
                <a:lnTo>
                  <a:pt x="877189" y="91439"/>
                </a:lnTo>
                <a:lnTo>
                  <a:pt x="874400" y="71937"/>
                </a:lnTo>
                <a:lnTo>
                  <a:pt x="868566" y="62229"/>
                </a:lnTo>
                <a:close/>
              </a:path>
              <a:path w="1162684" h="220979">
                <a:moveTo>
                  <a:pt x="832485" y="46862"/>
                </a:moveTo>
                <a:lnTo>
                  <a:pt x="792337" y="63722"/>
                </a:lnTo>
                <a:lnTo>
                  <a:pt x="784733" y="76707"/>
                </a:lnTo>
                <a:lnTo>
                  <a:pt x="799084" y="80390"/>
                </a:lnTo>
                <a:lnTo>
                  <a:pt x="803021" y="73786"/>
                </a:lnTo>
                <a:lnTo>
                  <a:pt x="807466" y="69087"/>
                </a:lnTo>
                <a:lnTo>
                  <a:pt x="812419" y="66420"/>
                </a:lnTo>
                <a:lnTo>
                  <a:pt x="817372" y="63626"/>
                </a:lnTo>
                <a:lnTo>
                  <a:pt x="824102" y="62229"/>
                </a:lnTo>
                <a:lnTo>
                  <a:pt x="868566" y="62229"/>
                </a:lnTo>
                <a:lnTo>
                  <a:pt x="866028" y="58007"/>
                </a:lnTo>
                <a:lnTo>
                  <a:pt x="852060" y="49649"/>
                </a:lnTo>
                <a:lnTo>
                  <a:pt x="832485" y="46862"/>
                </a:lnTo>
                <a:close/>
              </a:path>
              <a:path w="1162684" h="220979">
                <a:moveTo>
                  <a:pt x="966977" y="48386"/>
                </a:moveTo>
                <a:lnTo>
                  <a:pt x="926274" y="65881"/>
                </a:lnTo>
                <a:lnTo>
                  <a:pt x="910050" y="102223"/>
                </a:lnTo>
                <a:lnTo>
                  <a:pt x="909574" y="111124"/>
                </a:lnTo>
                <a:lnTo>
                  <a:pt x="910070" y="120080"/>
                </a:lnTo>
                <a:lnTo>
                  <a:pt x="926560" y="156003"/>
                </a:lnTo>
                <a:lnTo>
                  <a:pt x="968755" y="172846"/>
                </a:lnTo>
                <a:lnTo>
                  <a:pt x="977276" y="172251"/>
                </a:lnTo>
                <a:lnTo>
                  <a:pt x="1007114" y="156844"/>
                </a:lnTo>
                <a:lnTo>
                  <a:pt x="960247" y="156844"/>
                </a:lnTo>
                <a:lnTo>
                  <a:pt x="953135" y="154939"/>
                </a:lnTo>
                <a:lnTo>
                  <a:pt x="940689" y="147065"/>
                </a:lnTo>
                <a:lnTo>
                  <a:pt x="935863" y="141604"/>
                </a:lnTo>
                <a:lnTo>
                  <a:pt x="932434" y="134492"/>
                </a:lnTo>
                <a:lnTo>
                  <a:pt x="928877" y="127507"/>
                </a:lnTo>
                <a:lnTo>
                  <a:pt x="927226" y="119252"/>
                </a:lnTo>
                <a:lnTo>
                  <a:pt x="927226" y="101091"/>
                </a:lnTo>
                <a:lnTo>
                  <a:pt x="928877" y="93090"/>
                </a:lnTo>
                <a:lnTo>
                  <a:pt x="935482" y="79374"/>
                </a:lnTo>
                <a:lnTo>
                  <a:pt x="940180" y="73913"/>
                </a:lnTo>
                <a:lnTo>
                  <a:pt x="946150" y="70103"/>
                </a:lnTo>
                <a:lnTo>
                  <a:pt x="952119" y="66166"/>
                </a:lnTo>
                <a:lnTo>
                  <a:pt x="959103" y="64261"/>
                </a:lnTo>
                <a:lnTo>
                  <a:pt x="1001776" y="64261"/>
                </a:lnTo>
                <a:lnTo>
                  <a:pt x="1001776" y="62218"/>
                </a:lnTo>
                <a:lnTo>
                  <a:pt x="997624" y="57870"/>
                </a:lnTo>
                <a:lnTo>
                  <a:pt x="988980" y="52593"/>
                </a:lnTo>
                <a:lnTo>
                  <a:pt x="978765" y="49436"/>
                </a:lnTo>
                <a:lnTo>
                  <a:pt x="966977" y="48386"/>
                </a:lnTo>
                <a:close/>
              </a:path>
              <a:path w="1162684" h="220979">
                <a:moveTo>
                  <a:pt x="1007364" y="129539"/>
                </a:moveTo>
                <a:lnTo>
                  <a:pt x="1000220" y="141468"/>
                </a:lnTo>
                <a:lnTo>
                  <a:pt x="991361" y="150002"/>
                </a:lnTo>
                <a:lnTo>
                  <a:pt x="980789" y="155132"/>
                </a:lnTo>
                <a:lnTo>
                  <a:pt x="968501" y="156844"/>
                </a:lnTo>
                <a:lnTo>
                  <a:pt x="1007114" y="156844"/>
                </a:lnTo>
                <a:lnTo>
                  <a:pt x="1011761" y="151479"/>
                </a:lnTo>
                <a:lnTo>
                  <a:pt x="1016656" y="143783"/>
                </a:lnTo>
                <a:lnTo>
                  <a:pt x="1020826" y="134873"/>
                </a:lnTo>
                <a:lnTo>
                  <a:pt x="1007364" y="129539"/>
                </a:lnTo>
                <a:close/>
              </a:path>
              <a:path w="1162684" h="220979">
                <a:moveTo>
                  <a:pt x="1001776" y="64261"/>
                </a:moveTo>
                <a:lnTo>
                  <a:pt x="975487" y="64261"/>
                </a:lnTo>
                <a:lnTo>
                  <a:pt x="982345" y="66039"/>
                </a:lnTo>
                <a:lnTo>
                  <a:pt x="992759" y="73405"/>
                </a:lnTo>
                <a:lnTo>
                  <a:pt x="996442" y="77596"/>
                </a:lnTo>
                <a:lnTo>
                  <a:pt x="998727" y="82549"/>
                </a:lnTo>
                <a:lnTo>
                  <a:pt x="1000887" y="87375"/>
                </a:lnTo>
                <a:lnTo>
                  <a:pt x="1001902" y="92709"/>
                </a:lnTo>
                <a:lnTo>
                  <a:pt x="1001776" y="98170"/>
                </a:lnTo>
                <a:lnTo>
                  <a:pt x="1016889" y="98170"/>
                </a:lnTo>
                <a:lnTo>
                  <a:pt x="1016889" y="65277"/>
                </a:lnTo>
                <a:lnTo>
                  <a:pt x="1001776" y="65277"/>
                </a:lnTo>
                <a:lnTo>
                  <a:pt x="1001776" y="64261"/>
                </a:lnTo>
                <a:close/>
              </a:path>
              <a:path w="1162684" h="220979">
                <a:moveTo>
                  <a:pt x="1001776" y="62218"/>
                </a:moveTo>
                <a:lnTo>
                  <a:pt x="1001776" y="65277"/>
                </a:lnTo>
                <a:lnTo>
                  <a:pt x="1004697" y="65277"/>
                </a:lnTo>
                <a:lnTo>
                  <a:pt x="1001776" y="62218"/>
                </a:lnTo>
                <a:close/>
              </a:path>
              <a:path w="1162684" h="220979">
                <a:moveTo>
                  <a:pt x="1016889" y="49910"/>
                </a:moveTo>
                <a:lnTo>
                  <a:pt x="1001776" y="49910"/>
                </a:lnTo>
                <a:lnTo>
                  <a:pt x="1001776" y="62218"/>
                </a:lnTo>
                <a:lnTo>
                  <a:pt x="1004697" y="65277"/>
                </a:lnTo>
                <a:lnTo>
                  <a:pt x="1016889" y="65277"/>
                </a:lnTo>
                <a:lnTo>
                  <a:pt x="1016889" y="49910"/>
                </a:lnTo>
                <a:close/>
              </a:path>
              <a:path w="1162684" h="220979">
                <a:moveTo>
                  <a:pt x="1065657" y="65404"/>
                </a:moveTo>
                <a:lnTo>
                  <a:pt x="1049401" y="65404"/>
                </a:lnTo>
                <a:lnTo>
                  <a:pt x="1090041" y="164083"/>
                </a:lnTo>
                <a:lnTo>
                  <a:pt x="1074547" y="205612"/>
                </a:lnTo>
                <a:lnTo>
                  <a:pt x="1049654" y="205612"/>
                </a:lnTo>
                <a:lnTo>
                  <a:pt x="1049654" y="220979"/>
                </a:lnTo>
                <a:lnTo>
                  <a:pt x="1085596" y="220979"/>
                </a:lnTo>
                <a:lnTo>
                  <a:pt x="1113663" y="146557"/>
                </a:lnTo>
                <a:lnTo>
                  <a:pt x="1098296" y="146557"/>
                </a:lnTo>
                <a:lnTo>
                  <a:pt x="1065657" y="65404"/>
                </a:lnTo>
                <a:close/>
              </a:path>
              <a:path w="1162684" h="220979">
                <a:moveTo>
                  <a:pt x="1144270" y="65404"/>
                </a:moveTo>
                <a:lnTo>
                  <a:pt x="1128268" y="65404"/>
                </a:lnTo>
                <a:lnTo>
                  <a:pt x="1098296" y="146557"/>
                </a:lnTo>
                <a:lnTo>
                  <a:pt x="1113663" y="146557"/>
                </a:lnTo>
                <a:lnTo>
                  <a:pt x="1144270" y="65404"/>
                </a:lnTo>
                <a:close/>
              </a:path>
              <a:path w="1162684" h="220979">
                <a:moveTo>
                  <a:pt x="1084326" y="49910"/>
                </a:moveTo>
                <a:lnTo>
                  <a:pt x="1029716" y="49910"/>
                </a:lnTo>
                <a:lnTo>
                  <a:pt x="1029716" y="65404"/>
                </a:lnTo>
                <a:lnTo>
                  <a:pt x="1084326" y="65404"/>
                </a:lnTo>
                <a:lnTo>
                  <a:pt x="1084326" y="49910"/>
                </a:lnTo>
                <a:close/>
              </a:path>
              <a:path w="1162684" h="220979">
                <a:moveTo>
                  <a:pt x="1162558" y="49910"/>
                </a:moveTo>
                <a:lnTo>
                  <a:pt x="1110107" y="49910"/>
                </a:lnTo>
                <a:lnTo>
                  <a:pt x="1110107" y="65404"/>
                </a:lnTo>
                <a:lnTo>
                  <a:pt x="1162558" y="65404"/>
                </a:lnTo>
                <a:lnTo>
                  <a:pt x="1162558" y="49910"/>
                </a:lnTo>
                <a:close/>
              </a:path>
            </a:pathLst>
          </a:custGeom>
          <a:solidFill>
            <a:srgbClr val="FFFFFF">
              <a:alpha val="58038"/>
            </a:srgbClr>
          </a:solidFill>
        </p:spPr>
        <p:txBody>
          <a:bodyPr wrap="square" lIns="0" tIns="0" rIns="0" bIns="0" rtlCol="0"/>
          <a:lstStyle/>
          <a:p>
            <a:endParaRPr/>
          </a:p>
        </p:txBody>
      </p:sp>
      <p:sp>
        <p:nvSpPr>
          <p:cNvPr id="7" name="object 7"/>
          <p:cNvSpPr txBox="1"/>
          <p:nvPr/>
        </p:nvSpPr>
        <p:spPr>
          <a:xfrm>
            <a:off x="6582282" y="191261"/>
            <a:ext cx="118110" cy="726440"/>
          </a:xfrm>
          <a:prstGeom prst="rect">
            <a:avLst/>
          </a:prstGeom>
        </p:spPr>
        <p:txBody>
          <a:bodyPr vert="horz" wrap="square" lIns="0" tIns="88900" rIns="0" bIns="0" rtlCol="0">
            <a:spAutoFit/>
          </a:bodyPr>
          <a:lstStyle/>
          <a:p>
            <a:pPr marL="12700">
              <a:lnSpc>
                <a:spcPct val="100000"/>
              </a:lnSpc>
              <a:spcBef>
                <a:spcPts val="700"/>
              </a:spcBef>
            </a:pPr>
            <a:r>
              <a:rPr sz="1800" b="1" spc="-220" dirty="0">
                <a:solidFill>
                  <a:srgbClr val="CE7E00"/>
                </a:solidFill>
                <a:latin typeface="Trebuchet MS"/>
                <a:cs typeface="Trebuchet MS"/>
              </a:rPr>
              <a:t>•</a:t>
            </a:r>
            <a:endParaRPr sz="1800">
              <a:latin typeface="Trebuchet MS"/>
              <a:cs typeface="Trebuchet MS"/>
            </a:endParaRPr>
          </a:p>
          <a:p>
            <a:pPr marL="12700">
              <a:lnSpc>
                <a:spcPct val="100000"/>
              </a:lnSpc>
              <a:spcBef>
                <a:spcPts val="600"/>
              </a:spcBef>
            </a:pPr>
            <a:r>
              <a:rPr sz="1800" b="1" spc="-220" dirty="0">
                <a:solidFill>
                  <a:srgbClr val="CE7E00"/>
                </a:solidFill>
                <a:latin typeface="Trebuchet MS"/>
                <a:cs typeface="Trebuchet MS"/>
              </a:rPr>
              <a:t>•</a:t>
            </a:r>
            <a:endParaRPr sz="1800">
              <a:latin typeface="Trebuchet MS"/>
              <a:cs typeface="Trebuchet MS"/>
            </a:endParaRPr>
          </a:p>
        </p:txBody>
      </p:sp>
      <p:pic>
        <p:nvPicPr>
          <p:cNvPr id="8" name="object 8"/>
          <p:cNvPicPr/>
          <p:nvPr/>
        </p:nvPicPr>
        <p:blipFill>
          <a:blip r:embed="rId2" cstate="print"/>
          <a:stretch>
            <a:fillRect/>
          </a:stretch>
        </p:blipFill>
        <p:spPr>
          <a:xfrm>
            <a:off x="6835775" y="688212"/>
            <a:ext cx="4213352" cy="226567"/>
          </a:xfrm>
          <a:prstGeom prst="rect">
            <a:avLst/>
          </a:prstGeom>
        </p:spPr>
      </p:pic>
      <p:pic>
        <p:nvPicPr>
          <p:cNvPr id="9" name="object 9"/>
          <p:cNvPicPr/>
          <p:nvPr/>
        </p:nvPicPr>
        <p:blipFill>
          <a:blip r:embed="rId3" cstate="print"/>
          <a:stretch>
            <a:fillRect/>
          </a:stretch>
        </p:blipFill>
        <p:spPr>
          <a:xfrm>
            <a:off x="6824471" y="962533"/>
            <a:ext cx="4349623" cy="226567"/>
          </a:xfrm>
          <a:prstGeom prst="rect">
            <a:avLst/>
          </a:prstGeom>
        </p:spPr>
      </p:pic>
      <p:pic>
        <p:nvPicPr>
          <p:cNvPr id="10" name="object 10"/>
          <p:cNvPicPr/>
          <p:nvPr/>
        </p:nvPicPr>
        <p:blipFill>
          <a:blip r:embed="rId4" cstate="print"/>
          <a:stretch>
            <a:fillRect/>
          </a:stretch>
        </p:blipFill>
        <p:spPr>
          <a:xfrm>
            <a:off x="6835520" y="1236852"/>
            <a:ext cx="4505833" cy="226568"/>
          </a:xfrm>
          <a:prstGeom prst="rect">
            <a:avLst/>
          </a:prstGeom>
        </p:spPr>
      </p:pic>
      <p:pic>
        <p:nvPicPr>
          <p:cNvPr id="11" name="object 11"/>
          <p:cNvPicPr/>
          <p:nvPr/>
        </p:nvPicPr>
        <p:blipFill>
          <a:blip r:embed="rId5" cstate="print"/>
          <a:stretch>
            <a:fillRect/>
          </a:stretch>
        </p:blipFill>
        <p:spPr>
          <a:xfrm>
            <a:off x="6832218" y="1511172"/>
            <a:ext cx="4339971" cy="226567"/>
          </a:xfrm>
          <a:prstGeom prst="rect">
            <a:avLst/>
          </a:prstGeom>
        </p:spPr>
      </p:pic>
      <p:pic>
        <p:nvPicPr>
          <p:cNvPr id="12" name="object 12"/>
          <p:cNvPicPr/>
          <p:nvPr/>
        </p:nvPicPr>
        <p:blipFill>
          <a:blip r:embed="rId6" cstate="print"/>
          <a:stretch>
            <a:fillRect/>
          </a:stretch>
        </p:blipFill>
        <p:spPr>
          <a:xfrm>
            <a:off x="6832218" y="1788160"/>
            <a:ext cx="1580641" cy="220852"/>
          </a:xfrm>
          <a:prstGeom prst="rect">
            <a:avLst/>
          </a:prstGeom>
        </p:spPr>
      </p:pic>
      <p:sp>
        <p:nvSpPr>
          <p:cNvPr id="13" name="object 13"/>
          <p:cNvSpPr/>
          <p:nvPr/>
        </p:nvSpPr>
        <p:spPr>
          <a:xfrm>
            <a:off x="6835013" y="2833877"/>
            <a:ext cx="870585" cy="177800"/>
          </a:xfrm>
          <a:custGeom>
            <a:avLst/>
            <a:gdLst/>
            <a:ahLst/>
            <a:cxnLst/>
            <a:rect l="l" t="t" r="r" b="b"/>
            <a:pathLst>
              <a:path w="870584" h="177800">
                <a:moveTo>
                  <a:pt x="84708" y="2032"/>
                </a:moveTo>
                <a:lnTo>
                  <a:pt x="41782" y="13462"/>
                </a:lnTo>
                <a:lnTo>
                  <a:pt x="11302" y="44831"/>
                </a:lnTo>
                <a:lnTo>
                  <a:pt x="0" y="89535"/>
                </a:lnTo>
                <a:lnTo>
                  <a:pt x="692" y="101367"/>
                </a:lnTo>
                <a:lnTo>
                  <a:pt x="17270" y="143079"/>
                </a:lnTo>
                <a:lnTo>
                  <a:pt x="52679" y="170174"/>
                </a:lnTo>
                <a:lnTo>
                  <a:pt x="87629" y="176657"/>
                </a:lnTo>
                <a:lnTo>
                  <a:pt x="99059" y="176061"/>
                </a:lnTo>
                <a:lnTo>
                  <a:pt x="138854" y="161917"/>
                </a:lnTo>
                <a:lnTo>
                  <a:pt x="140926" y="160274"/>
                </a:lnTo>
                <a:lnTo>
                  <a:pt x="87629" y="160274"/>
                </a:lnTo>
                <a:lnTo>
                  <a:pt x="78815" y="159706"/>
                </a:lnTo>
                <a:lnTo>
                  <a:pt x="39496" y="140684"/>
                </a:lnTo>
                <a:lnTo>
                  <a:pt x="18907" y="99790"/>
                </a:lnTo>
                <a:lnTo>
                  <a:pt x="18287" y="89788"/>
                </a:lnTo>
                <a:lnTo>
                  <a:pt x="18811" y="80357"/>
                </a:lnTo>
                <a:lnTo>
                  <a:pt x="36655" y="39481"/>
                </a:lnTo>
                <a:lnTo>
                  <a:pt x="75543" y="19012"/>
                </a:lnTo>
                <a:lnTo>
                  <a:pt x="85089" y="18414"/>
                </a:lnTo>
                <a:lnTo>
                  <a:pt x="135111" y="18414"/>
                </a:lnTo>
                <a:lnTo>
                  <a:pt x="121332" y="9683"/>
                </a:lnTo>
                <a:lnTo>
                  <a:pt x="104062" y="3940"/>
                </a:lnTo>
                <a:lnTo>
                  <a:pt x="84708" y="2032"/>
                </a:lnTo>
                <a:close/>
              </a:path>
              <a:path w="870584" h="177800">
                <a:moveTo>
                  <a:pt x="171703" y="95250"/>
                </a:moveTo>
                <a:lnTo>
                  <a:pt x="109346" y="95250"/>
                </a:lnTo>
                <a:lnTo>
                  <a:pt x="109346" y="110617"/>
                </a:lnTo>
                <a:lnTo>
                  <a:pt x="153034" y="110617"/>
                </a:lnTo>
                <a:lnTo>
                  <a:pt x="151727" y="116838"/>
                </a:lnTo>
                <a:lnTo>
                  <a:pt x="126170" y="149877"/>
                </a:lnTo>
                <a:lnTo>
                  <a:pt x="87629" y="160274"/>
                </a:lnTo>
                <a:lnTo>
                  <a:pt x="140926" y="160274"/>
                </a:lnTo>
                <a:lnTo>
                  <a:pt x="164774" y="130147"/>
                </a:lnTo>
                <a:lnTo>
                  <a:pt x="170680" y="107946"/>
                </a:lnTo>
                <a:lnTo>
                  <a:pt x="171703" y="95250"/>
                </a:lnTo>
                <a:close/>
              </a:path>
              <a:path w="870584" h="177800">
                <a:moveTo>
                  <a:pt x="135111" y="18414"/>
                </a:moveTo>
                <a:lnTo>
                  <a:pt x="85089" y="18414"/>
                </a:lnTo>
                <a:lnTo>
                  <a:pt x="95474" y="19153"/>
                </a:lnTo>
                <a:lnTo>
                  <a:pt x="105298" y="21367"/>
                </a:lnTo>
                <a:lnTo>
                  <a:pt x="137779" y="44338"/>
                </a:lnTo>
                <a:lnTo>
                  <a:pt x="147192" y="63119"/>
                </a:lnTo>
                <a:lnTo>
                  <a:pt x="162051" y="63119"/>
                </a:lnTo>
                <a:lnTo>
                  <a:pt x="162051" y="32766"/>
                </a:lnTo>
                <a:lnTo>
                  <a:pt x="146557" y="32766"/>
                </a:lnTo>
                <a:lnTo>
                  <a:pt x="146557" y="29735"/>
                </a:lnTo>
                <a:lnTo>
                  <a:pt x="136483" y="19284"/>
                </a:lnTo>
                <a:lnTo>
                  <a:pt x="135111" y="18414"/>
                </a:lnTo>
                <a:close/>
              </a:path>
              <a:path w="870584" h="177800">
                <a:moveTo>
                  <a:pt x="146557" y="29735"/>
                </a:moveTo>
                <a:lnTo>
                  <a:pt x="146557" y="32766"/>
                </a:lnTo>
                <a:lnTo>
                  <a:pt x="149478" y="32766"/>
                </a:lnTo>
                <a:lnTo>
                  <a:pt x="146557" y="29735"/>
                </a:lnTo>
                <a:close/>
              </a:path>
              <a:path w="870584" h="177800">
                <a:moveTo>
                  <a:pt x="162051" y="4699"/>
                </a:moveTo>
                <a:lnTo>
                  <a:pt x="146557" y="4699"/>
                </a:lnTo>
                <a:lnTo>
                  <a:pt x="146557" y="29735"/>
                </a:lnTo>
                <a:lnTo>
                  <a:pt x="149478" y="32766"/>
                </a:lnTo>
                <a:lnTo>
                  <a:pt x="162051" y="32766"/>
                </a:lnTo>
                <a:lnTo>
                  <a:pt x="162051" y="4699"/>
                </a:lnTo>
                <a:close/>
              </a:path>
              <a:path w="870584" h="177800">
                <a:moveTo>
                  <a:pt x="258317" y="51562"/>
                </a:moveTo>
                <a:lnTo>
                  <a:pt x="221613" y="64369"/>
                </a:lnTo>
                <a:lnTo>
                  <a:pt x="200850" y="97789"/>
                </a:lnTo>
                <a:lnTo>
                  <a:pt x="198881" y="114554"/>
                </a:lnTo>
                <a:lnTo>
                  <a:pt x="199347" y="123031"/>
                </a:lnTo>
                <a:lnTo>
                  <a:pt x="215677" y="159559"/>
                </a:lnTo>
                <a:lnTo>
                  <a:pt x="249981" y="177024"/>
                </a:lnTo>
                <a:lnTo>
                  <a:pt x="258317" y="177546"/>
                </a:lnTo>
                <a:lnTo>
                  <a:pt x="266509" y="177020"/>
                </a:lnTo>
                <a:lnTo>
                  <a:pt x="298363" y="161544"/>
                </a:lnTo>
                <a:lnTo>
                  <a:pt x="250316" y="161544"/>
                </a:lnTo>
                <a:lnTo>
                  <a:pt x="243204" y="159512"/>
                </a:lnTo>
                <a:lnTo>
                  <a:pt x="230504" y="151384"/>
                </a:lnTo>
                <a:lnTo>
                  <a:pt x="225551" y="145669"/>
                </a:lnTo>
                <a:lnTo>
                  <a:pt x="221995" y="138557"/>
                </a:lnTo>
                <a:lnTo>
                  <a:pt x="218393" y="131476"/>
                </a:lnTo>
                <a:lnTo>
                  <a:pt x="218270" y="131127"/>
                </a:lnTo>
                <a:lnTo>
                  <a:pt x="216563" y="123444"/>
                </a:lnTo>
                <a:lnTo>
                  <a:pt x="216534" y="105791"/>
                </a:lnTo>
                <a:lnTo>
                  <a:pt x="218312" y="97789"/>
                </a:lnTo>
                <a:lnTo>
                  <a:pt x="221948" y="90515"/>
                </a:lnTo>
                <a:lnTo>
                  <a:pt x="225425" y="83438"/>
                </a:lnTo>
                <a:lnTo>
                  <a:pt x="230377" y="77850"/>
                </a:lnTo>
                <a:lnTo>
                  <a:pt x="243331" y="69469"/>
                </a:lnTo>
                <a:lnTo>
                  <a:pt x="250316" y="67437"/>
                </a:lnTo>
                <a:lnTo>
                  <a:pt x="298127" y="67437"/>
                </a:lnTo>
                <a:lnTo>
                  <a:pt x="295223" y="64716"/>
                </a:lnTo>
                <a:lnTo>
                  <a:pt x="288797" y="60071"/>
                </a:lnTo>
                <a:lnTo>
                  <a:pt x="281749" y="56330"/>
                </a:lnTo>
                <a:lnTo>
                  <a:pt x="274319" y="53673"/>
                </a:lnTo>
                <a:lnTo>
                  <a:pt x="266447" y="52083"/>
                </a:lnTo>
                <a:lnTo>
                  <a:pt x="258317" y="51562"/>
                </a:lnTo>
                <a:close/>
              </a:path>
              <a:path w="870584" h="177800">
                <a:moveTo>
                  <a:pt x="298127" y="67437"/>
                </a:moveTo>
                <a:lnTo>
                  <a:pt x="266318" y="67437"/>
                </a:lnTo>
                <a:lnTo>
                  <a:pt x="273557" y="69469"/>
                </a:lnTo>
                <a:lnTo>
                  <a:pt x="286511" y="77850"/>
                </a:lnTo>
                <a:lnTo>
                  <a:pt x="291464" y="83566"/>
                </a:lnTo>
                <a:lnTo>
                  <a:pt x="298830" y="97789"/>
                </a:lnTo>
                <a:lnTo>
                  <a:pt x="300735" y="105791"/>
                </a:lnTo>
                <a:lnTo>
                  <a:pt x="300735" y="123444"/>
                </a:lnTo>
                <a:lnTo>
                  <a:pt x="298814" y="131476"/>
                </a:lnTo>
                <a:lnTo>
                  <a:pt x="295147" y="138557"/>
                </a:lnTo>
                <a:lnTo>
                  <a:pt x="291591" y="145669"/>
                </a:lnTo>
                <a:lnTo>
                  <a:pt x="286511" y="151257"/>
                </a:lnTo>
                <a:lnTo>
                  <a:pt x="280161" y="155448"/>
                </a:lnTo>
                <a:lnTo>
                  <a:pt x="273811" y="159512"/>
                </a:lnTo>
                <a:lnTo>
                  <a:pt x="266572" y="161544"/>
                </a:lnTo>
                <a:lnTo>
                  <a:pt x="298363" y="161544"/>
                </a:lnTo>
                <a:lnTo>
                  <a:pt x="317529" y="123031"/>
                </a:lnTo>
                <a:lnTo>
                  <a:pt x="318007" y="114554"/>
                </a:lnTo>
                <a:lnTo>
                  <a:pt x="317529" y="106239"/>
                </a:lnTo>
                <a:lnTo>
                  <a:pt x="300958" y="70088"/>
                </a:lnTo>
                <a:lnTo>
                  <a:pt x="298127" y="67437"/>
                </a:lnTo>
                <a:close/>
              </a:path>
              <a:path w="870584" h="177800">
                <a:moveTo>
                  <a:pt x="386714" y="101981"/>
                </a:moveTo>
                <a:lnTo>
                  <a:pt x="348541" y="117441"/>
                </a:lnTo>
                <a:lnTo>
                  <a:pt x="341629" y="139319"/>
                </a:lnTo>
                <a:lnTo>
                  <a:pt x="342274" y="147417"/>
                </a:lnTo>
                <a:lnTo>
                  <a:pt x="370974" y="175277"/>
                </a:lnTo>
                <a:lnTo>
                  <a:pt x="378713" y="175895"/>
                </a:lnTo>
                <a:lnTo>
                  <a:pt x="387222" y="175895"/>
                </a:lnTo>
                <a:lnTo>
                  <a:pt x="395096" y="174117"/>
                </a:lnTo>
                <a:lnTo>
                  <a:pt x="409447" y="167386"/>
                </a:lnTo>
                <a:lnTo>
                  <a:pt x="415035" y="162941"/>
                </a:lnTo>
                <a:lnTo>
                  <a:pt x="416548" y="160909"/>
                </a:lnTo>
                <a:lnTo>
                  <a:pt x="374903" y="160909"/>
                </a:lnTo>
                <a:lnTo>
                  <a:pt x="369315" y="159004"/>
                </a:lnTo>
                <a:lnTo>
                  <a:pt x="360933" y="151637"/>
                </a:lnTo>
                <a:lnTo>
                  <a:pt x="358901" y="146685"/>
                </a:lnTo>
                <a:lnTo>
                  <a:pt x="358901" y="132969"/>
                </a:lnTo>
                <a:lnTo>
                  <a:pt x="361314" y="127126"/>
                </a:lnTo>
                <a:lnTo>
                  <a:pt x="371220" y="118491"/>
                </a:lnTo>
                <a:lnTo>
                  <a:pt x="378713" y="116332"/>
                </a:lnTo>
                <a:lnTo>
                  <a:pt x="436244" y="116332"/>
                </a:lnTo>
                <a:lnTo>
                  <a:pt x="436244" y="111379"/>
                </a:lnTo>
                <a:lnTo>
                  <a:pt x="419100" y="111379"/>
                </a:lnTo>
                <a:lnTo>
                  <a:pt x="411789" y="107285"/>
                </a:lnTo>
                <a:lnTo>
                  <a:pt x="403955" y="104346"/>
                </a:lnTo>
                <a:lnTo>
                  <a:pt x="395597" y="102574"/>
                </a:lnTo>
                <a:lnTo>
                  <a:pt x="386714" y="101981"/>
                </a:lnTo>
                <a:close/>
              </a:path>
              <a:path w="870584" h="177800">
                <a:moveTo>
                  <a:pt x="436244" y="157480"/>
                </a:moveTo>
                <a:lnTo>
                  <a:pt x="419100" y="157480"/>
                </a:lnTo>
                <a:lnTo>
                  <a:pt x="419100" y="174117"/>
                </a:lnTo>
                <a:lnTo>
                  <a:pt x="455294" y="174117"/>
                </a:lnTo>
                <a:lnTo>
                  <a:pt x="455294" y="158750"/>
                </a:lnTo>
                <a:lnTo>
                  <a:pt x="436244" y="158750"/>
                </a:lnTo>
                <a:lnTo>
                  <a:pt x="436244" y="157480"/>
                </a:lnTo>
                <a:close/>
              </a:path>
              <a:path w="870584" h="177800">
                <a:moveTo>
                  <a:pt x="436244" y="116332"/>
                </a:moveTo>
                <a:lnTo>
                  <a:pt x="388619" y="116332"/>
                </a:lnTo>
                <a:lnTo>
                  <a:pt x="396311" y="116879"/>
                </a:lnTo>
                <a:lnTo>
                  <a:pt x="403955" y="118522"/>
                </a:lnTo>
                <a:lnTo>
                  <a:pt x="411551" y="121261"/>
                </a:lnTo>
                <a:lnTo>
                  <a:pt x="419100" y="125095"/>
                </a:lnTo>
                <a:lnTo>
                  <a:pt x="419100" y="143763"/>
                </a:lnTo>
                <a:lnTo>
                  <a:pt x="414019" y="148589"/>
                </a:lnTo>
                <a:lnTo>
                  <a:pt x="408050" y="152654"/>
                </a:lnTo>
                <a:lnTo>
                  <a:pt x="394461" y="159258"/>
                </a:lnTo>
                <a:lnTo>
                  <a:pt x="388111" y="160909"/>
                </a:lnTo>
                <a:lnTo>
                  <a:pt x="416548" y="160909"/>
                </a:lnTo>
                <a:lnTo>
                  <a:pt x="419100" y="157480"/>
                </a:lnTo>
                <a:lnTo>
                  <a:pt x="436244" y="157480"/>
                </a:lnTo>
                <a:lnTo>
                  <a:pt x="436244" y="116332"/>
                </a:lnTo>
                <a:close/>
              </a:path>
              <a:path w="870584" h="177800">
                <a:moveTo>
                  <a:pt x="427622" y="66929"/>
                </a:moveTo>
                <a:lnTo>
                  <a:pt x="391540" y="66929"/>
                </a:lnTo>
                <a:lnTo>
                  <a:pt x="403615" y="68760"/>
                </a:lnTo>
                <a:lnTo>
                  <a:pt x="412226" y="74247"/>
                </a:lnTo>
                <a:lnTo>
                  <a:pt x="417383" y="83377"/>
                </a:lnTo>
                <a:lnTo>
                  <a:pt x="419100" y="96138"/>
                </a:lnTo>
                <a:lnTo>
                  <a:pt x="419100" y="111379"/>
                </a:lnTo>
                <a:lnTo>
                  <a:pt x="436244" y="111379"/>
                </a:lnTo>
                <a:lnTo>
                  <a:pt x="436244" y="96138"/>
                </a:lnTo>
                <a:lnTo>
                  <a:pt x="433456" y="76636"/>
                </a:lnTo>
                <a:lnTo>
                  <a:pt x="427622" y="66929"/>
                </a:lnTo>
                <a:close/>
              </a:path>
              <a:path w="870584" h="177800">
                <a:moveTo>
                  <a:pt x="391540" y="51562"/>
                </a:moveTo>
                <a:lnTo>
                  <a:pt x="351393" y="68421"/>
                </a:lnTo>
                <a:lnTo>
                  <a:pt x="343788" y="81407"/>
                </a:lnTo>
                <a:lnTo>
                  <a:pt x="358139" y="85089"/>
                </a:lnTo>
                <a:lnTo>
                  <a:pt x="362076" y="78486"/>
                </a:lnTo>
                <a:lnTo>
                  <a:pt x="366521" y="73787"/>
                </a:lnTo>
                <a:lnTo>
                  <a:pt x="371475" y="71120"/>
                </a:lnTo>
                <a:lnTo>
                  <a:pt x="376427" y="68325"/>
                </a:lnTo>
                <a:lnTo>
                  <a:pt x="383158" y="66929"/>
                </a:lnTo>
                <a:lnTo>
                  <a:pt x="427622" y="66929"/>
                </a:lnTo>
                <a:lnTo>
                  <a:pt x="425084" y="62706"/>
                </a:lnTo>
                <a:lnTo>
                  <a:pt x="411116" y="54348"/>
                </a:lnTo>
                <a:lnTo>
                  <a:pt x="391540" y="51562"/>
                </a:lnTo>
                <a:close/>
              </a:path>
              <a:path w="870584" h="177800">
                <a:moveTo>
                  <a:pt x="520953" y="158750"/>
                </a:moveTo>
                <a:lnTo>
                  <a:pt x="462533" y="158750"/>
                </a:lnTo>
                <a:lnTo>
                  <a:pt x="462533" y="174117"/>
                </a:lnTo>
                <a:lnTo>
                  <a:pt x="520953" y="174117"/>
                </a:lnTo>
                <a:lnTo>
                  <a:pt x="520953" y="158750"/>
                </a:lnTo>
                <a:close/>
              </a:path>
              <a:path w="870584" h="177800">
                <a:moveTo>
                  <a:pt x="500379" y="4699"/>
                </a:moveTo>
                <a:lnTo>
                  <a:pt x="462279" y="4699"/>
                </a:lnTo>
                <a:lnTo>
                  <a:pt x="462279" y="20193"/>
                </a:lnTo>
                <a:lnTo>
                  <a:pt x="483234" y="20193"/>
                </a:lnTo>
                <a:lnTo>
                  <a:pt x="483234" y="158750"/>
                </a:lnTo>
                <a:lnTo>
                  <a:pt x="500379" y="158750"/>
                </a:lnTo>
                <a:lnTo>
                  <a:pt x="500379" y="4699"/>
                </a:lnTo>
                <a:close/>
              </a:path>
              <a:path w="870584" h="177800">
                <a:moveTo>
                  <a:pt x="638175" y="123062"/>
                </a:moveTo>
                <a:lnTo>
                  <a:pt x="622680" y="123062"/>
                </a:lnTo>
                <a:lnTo>
                  <a:pt x="611758" y="172338"/>
                </a:lnTo>
                <a:lnTo>
                  <a:pt x="627379" y="172338"/>
                </a:lnTo>
                <a:lnTo>
                  <a:pt x="638175" y="123062"/>
                </a:lnTo>
                <a:close/>
              </a:path>
              <a:path w="870584" h="177800">
                <a:moveTo>
                  <a:pt x="695325" y="123062"/>
                </a:moveTo>
                <a:lnTo>
                  <a:pt x="679703" y="123062"/>
                </a:lnTo>
                <a:lnTo>
                  <a:pt x="669035" y="172338"/>
                </a:lnTo>
                <a:lnTo>
                  <a:pt x="684529" y="172338"/>
                </a:lnTo>
                <a:lnTo>
                  <a:pt x="695325" y="123062"/>
                </a:lnTo>
                <a:close/>
              </a:path>
              <a:path w="870584" h="177800">
                <a:moveTo>
                  <a:pt x="729360" y="107823"/>
                </a:moveTo>
                <a:lnTo>
                  <a:pt x="602106" y="107823"/>
                </a:lnTo>
                <a:lnTo>
                  <a:pt x="602106" y="123062"/>
                </a:lnTo>
                <a:lnTo>
                  <a:pt x="729360" y="123062"/>
                </a:lnTo>
                <a:lnTo>
                  <a:pt x="729360" y="107823"/>
                </a:lnTo>
                <a:close/>
              </a:path>
              <a:path w="870584" h="177800">
                <a:moveTo>
                  <a:pt x="649858" y="65024"/>
                </a:moveTo>
                <a:lnTo>
                  <a:pt x="634237" y="65024"/>
                </a:lnTo>
                <a:lnTo>
                  <a:pt x="624966" y="107823"/>
                </a:lnTo>
                <a:lnTo>
                  <a:pt x="640714" y="107823"/>
                </a:lnTo>
                <a:lnTo>
                  <a:pt x="649858" y="65024"/>
                </a:lnTo>
                <a:close/>
              </a:path>
              <a:path w="870584" h="177800">
                <a:moveTo>
                  <a:pt x="707262" y="65024"/>
                </a:moveTo>
                <a:lnTo>
                  <a:pt x="691514" y="65024"/>
                </a:lnTo>
                <a:lnTo>
                  <a:pt x="682370" y="107823"/>
                </a:lnTo>
                <a:lnTo>
                  <a:pt x="697991" y="107823"/>
                </a:lnTo>
                <a:lnTo>
                  <a:pt x="707262" y="65024"/>
                </a:lnTo>
                <a:close/>
              </a:path>
              <a:path w="870584" h="177800">
                <a:moveTo>
                  <a:pt x="729360" y="49657"/>
                </a:moveTo>
                <a:lnTo>
                  <a:pt x="602106" y="49657"/>
                </a:lnTo>
                <a:lnTo>
                  <a:pt x="602106" y="65024"/>
                </a:lnTo>
                <a:lnTo>
                  <a:pt x="729360" y="65024"/>
                </a:lnTo>
                <a:lnTo>
                  <a:pt x="729360" y="49657"/>
                </a:lnTo>
                <a:close/>
              </a:path>
              <a:path w="870584" h="177800">
                <a:moveTo>
                  <a:pt x="662558" y="0"/>
                </a:moveTo>
                <a:lnTo>
                  <a:pt x="646937" y="0"/>
                </a:lnTo>
                <a:lnTo>
                  <a:pt x="636904" y="49657"/>
                </a:lnTo>
                <a:lnTo>
                  <a:pt x="652526" y="49657"/>
                </a:lnTo>
                <a:lnTo>
                  <a:pt x="662558" y="0"/>
                </a:lnTo>
                <a:close/>
              </a:path>
              <a:path w="870584" h="177800">
                <a:moveTo>
                  <a:pt x="720216" y="0"/>
                </a:moveTo>
                <a:lnTo>
                  <a:pt x="704595" y="0"/>
                </a:lnTo>
                <a:lnTo>
                  <a:pt x="694435" y="49657"/>
                </a:lnTo>
                <a:lnTo>
                  <a:pt x="710056" y="49657"/>
                </a:lnTo>
                <a:lnTo>
                  <a:pt x="720216" y="0"/>
                </a:lnTo>
                <a:close/>
              </a:path>
              <a:path w="870584" h="177800">
                <a:moveTo>
                  <a:pt x="857274" y="16763"/>
                </a:moveTo>
                <a:lnTo>
                  <a:pt x="829563" y="16763"/>
                </a:lnTo>
                <a:lnTo>
                  <a:pt x="836676" y="19431"/>
                </a:lnTo>
                <a:lnTo>
                  <a:pt x="848359" y="30099"/>
                </a:lnTo>
                <a:lnTo>
                  <a:pt x="851280" y="37592"/>
                </a:lnTo>
                <a:lnTo>
                  <a:pt x="851153" y="54991"/>
                </a:lnTo>
                <a:lnTo>
                  <a:pt x="849756" y="60579"/>
                </a:lnTo>
                <a:lnTo>
                  <a:pt x="843660" y="70485"/>
                </a:lnTo>
                <a:lnTo>
                  <a:pt x="838072" y="75692"/>
                </a:lnTo>
                <a:lnTo>
                  <a:pt x="829944" y="81152"/>
                </a:lnTo>
                <a:lnTo>
                  <a:pt x="813042" y="92926"/>
                </a:lnTo>
                <a:lnTo>
                  <a:pt x="782288" y="123430"/>
                </a:lnTo>
                <a:lnTo>
                  <a:pt x="770127" y="149351"/>
                </a:lnTo>
                <a:lnTo>
                  <a:pt x="768350" y="155067"/>
                </a:lnTo>
                <a:lnTo>
                  <a:pt x="767460" y="161036"/>
                </a:lnTo>
                <a:lnTo>
                  <a:pt x="767460" y="174117"/>
                </a:lnTo>
                <a:lnTo>
                  <a:pt x="869060" y="174117"/>
                </a:lnTo>
                <a:lnTo>
                  <a:pt x="869446" y="158750"/>
                </a:lnTo>
                <a:lnTo>
                  <a:pt x="784478" y="158750"/>
                </a:lnTo>
                <a:lnTo>
                  <a:pt x="784605" y="156210"/>
                </a:lnTo>
                <a:lnTo>
                  <a:pt x="786383" y="151002"/>
                </a:lnTo>
                <a:lnTo>
                  <a:pt x="789812" y="143129"/>
                </a:lnTo>
                <a:lnTo>
                  <a:pt x="793241" y="135127"/>
                </a:lnTo>
                <a:lnTo>
                  <a:pt x="827277" y="102108"/>
                </a:lnTo>
                <a:lnTo>
                  <a:pt x="844930" y="90297"/>
                </a:lnTo>
                <a:lnTo>
                  <a:pt x="851407" y="85089"/>
                </a:lnTo>
                <a:lnTo>
                  <a:pt x="868298" y="47625"/>
                </a:lnTo>
                <a:lnTo>
                  <a:pt x="867489" y="37766"/>
                </a:lnTo>
                <a:lnTo>
                  <a:pt x="865060" y="28955"/>
                </a:lnTo>
                <a:lnTo>
                  <a:pt x="861012" y="21193"/>
                </a:lnTo>
                <a:lnTo>
                  <a:pt x="857274" y="16763"/>
                </a:lnTo>
                <a:close/>
              </a:path>
              <a:path w="870584" h="177800">
                <a:moveTo>
                  <a:pt x="870457" y="118363"/>
                </a:moveTo>
                <a:lnTo>
                  <a:pt x="855217" y="118363"/>
                </a:lnTo>
                <a:lnTo>
                  <a:pt x="854075" y="158750"/>
                </a:lnTo>
                <a:lnTo>
                  <a:pt x="869446" y="158750"/>
                </a:lnTo>
                <a:lnTo>
                  <a:pt x="870457" y="118363"/>
                </a:lnTo>
                <a:close/>
              </a:path>
              <a:path w="870584" h="177800">
                <a:moveTo>
                  <a:pt x="821308" y="2032"/>
                </a:moveTo>
                <a:lnTo>
                  <a:pt x="785272" y="16414"/>
                </a:lnTo>
                <a:lnTo>
                  <a:pt x="771323" y="54483"/>
                </a:lnTo>
                <a:lnTo>
                  <a:pt x="771270" y="62102"/>
                </a:lnTo>
                <a:lnTo>
                  <a:pt x="787018" y="62102"/>
                </a:lnTo>
                <a:lnTo>
                  <a:pt x="787018" y="58547"/>
                </a:lnTo>
                <a:lnTo>
                  <a:pt x="787568" y="48498"/>
                </a:lnTo>
                <a:lnTo>
                  <a:pt x="813446" y="17387"/>
                </a:lnTo>
                <a:lnTo>
                  <a:pt x="821308" y="16763"/>
                </a:lnTo>
                <a:lnTo>
                  <a:pt x="857274" y="16763"/>
                </a:lnTo>
                <a:lnTo>
                  <a:pt x="855344" y="14477"/>
                </a:lnTo>
                <a:lnTo>
                  <a:pt x="848348" y="8997"/>
                </a:lnTo>
                <a:lnTo>
                  <a:pt x="840327" y="5111"/>
                </a:lnTo>
                <a:lnTo>
                  <a:pt x="831306" y="2797"/>
                </a:lnTo>
                <a:lnTo>
                  <a:pt x="821308" y="2032"/>
                </a:lnTo>
                <a:close/>
              </a:path>
            </a:pathLst>
          </a:custGeom>
          <a:solidFill>
            <a:srgbClr val="FFFFFF">
              <a:alpha val="58038"/>
            </a:srgbClr>
          </a:solidFill>
        </p:spPr>
        <p:txBody>
          <a:bodyPr wrap="square" lIns="0" tIns="0" rIns="0" bIns="0" rtlCol="0"/>
          <a:lstStyle/>
          <a:p>
            <a:endParaRPr/>
          </a:p>
        </p:txBody>
      </p:sp>
      <p:sp>
        <p:nvSpPr>
          <p:cNvPr id="14" name="object 14"/>
          <p:cNvSpPr/>
          <p:nvPr/>
        </p:nvSpPr>
        <p:spPr>
          <a:xfrm>
            <a:off x="7781543" y="2936351"/>
            <a:ext cx="128905" cy="17780"/>
          </a:xfrm>
          <a:custGeom>
            <a:avLst/>
            <a:gdLst/>
            <a:ahLst/>
            <a:cxnLst/>
            <a:rect l="l" t="t" r="r" b="b"/>
            <a:pathLst>
              <a:path w="128904" h="17780">
                <a:moveTo>
                  <a:pt x="128904" y="0"/>
                </a:moveTo>
                <a:lnTo>
                  <a:pt x="0" y="0"/>
                </a:lnTo>
                <a:lnTo>
                  <a:pt x="0" y="17160"/>
                </a:lnTo>
                <a:lnTo>
                  <a:pt x="128904" y="17160"/>
                </a:lnTo>
                <a:lnTo>
                  <a:pt x="128904" y="0"/>
                </a:lnTo>
                <a:close/>
              </a:path>
            </a:pathLst>
          </a:custGeom>
          <a:solidFill>
            <a:srgbClr val="FFFFFF">
              <a:alpha val="58038"/>
            </a:srgbClr>
          </a:solidFill>
        </p:spPr>
        <p:txBody>
          <a:bodyPr wrap="square" lIns="0" tIns="0" rIns="0" bIns="0" rtlCol="0"/>
          <a:lstStyle/>
          <a:p>
            <a:endParaRPr/>
          </a:p>
        </p:txBody>
      </p:sp>
      <p:pic>
        <p:nvPicPr>
          <p:cNvPr id="15" name="object 15"/>
          <p:cNvPicPr/>
          <p:nvPr/>
        </p:nvPicPr>
        <p:blipFill>
          <a:blip r:embed="rId7" cstate="print"/>
          <a:stretch>
            <a:fillRect/>
          </a:stretch>
        </p:blipFill>
        <p:spPr>
          <a:xfrm>
            <a:off x="7974583" y="2835910"/>
            <a:ext cx="2358517" cy="226567"/>
          </a:xfrm>
          <a:prstGeom prst="rect">
            <a:avLst/>
          </a:prstGeom>
        </p:spPr>
      </p:pic>
      <p:sp>
        <p:nvSpPr>
          <p:cNvPr id="16" name="object 16"/>
          <p:cNvSpPr txBox="1"/>
          <p:nvPr/>
        </p:nvSpPr>
        <p:spPr>
          <a:xfrm>
            <a:off x="6582282" y="2691129"/>
            <a:ext cx="118110" cy="726440"/>
          </a:xfrm>
          <a:prstGeom prst="rect">
            <a:avLst/>
          </a:prstGeom>
        </p:spPr>
        <p:txBody>
          <a:bodyPr vert="horz" wrap="square" lIns="0" tIns="88900" rIns="0" bIns="0" rtlCol="0">
            <a:spAutoFit/>
          </a:bodyPr>
          <a:lstStyle/>
          <a:p>
            <a:pPr marL="12700">
              <a:lnSpc>
                <a:spcPct val="100000"/>
              </a:lnSpc>
              <a:spcBef>
                <a:spcPts val="700"/>
              </a:spcBef>
            </a:pPr>
            <a:r>
              <a:rPr sz="1800" b="1" spc="-220" dirty="0">
                <a:solidFill>
                  <a:srgbClr val="CE7E00"/>
                </a:solidFill>
                <a:latin typeface="Trebuchet MS"/>
                <a:cs typeface="Trebuchet MS"/>
              </a:rPr>
              <a:t>•</a:t>
            </a:r>
            <a:endParaRPr sz="1800">
              <a:latin typeface="Trebuchet MS"/>
              <a:cs typeface="Trebuchet MS"/>
            </a:endParaRPr>
          </a:p>
          <a:p>
            <a:pPr marL="12700">
              <a:lnSpc>
                <a:spcPct val="100000"/>
              </a:lnSpc>
              <a:spcBef>
                <a:spcPts val="600"/>
              </a:spcBef>
            </a:pPr>
            <a:r>
              <a:rPr sz="1800" b="1" spc="-220" dirty="0">
                <a:solidFill>
                  <a:srgbClr val="CE7E00"/>
                </a:solidFill>
                <a:latin typeface="Trebuchet MS"/>
                <a:cs typeface="Trebuchet MS"/>
              </a:rPr>
              <a:t>•</a:t>
            </a:r>
            <a:endParaRPr sz="1800">
              <a:latin typeface="Trebuchet MS"/>
              <a:cs typeface="Trebuchet MS"/>
            </a:endParaRPr>
          </a:p>
        </p:txBody>
      </p:sp>
      <p:pic>
        <p:nvPicPr>
          <p:cNvPr id="17" name="object 17"/>
          <p:cNvPicPr/>
          <p:nvPr/>
        </p:nvPicPr>
        <p:blipFill>
          <a:blip r:embed="rId8" cstate="print"/>
          <a:stretch>
            <a:fillRect/>
          </a:stretch>
        </p:blipFill>
        <p:spPr>
          <a:xfrm>
            <a:off x="6835775" y="3187573"/>
            <a:ext cx="4424426" cy="223519"/>
          </a:xfrm>
          <a:prstGeom prst="rect">
            <a:avLst/>
          </a:prstGeom>
        </p:spPr>
      </p:pic>
      <p:pic>
        <p:nvPicPr>
          <p:cNvPr id="18" name="object 18"/>
          <p:cNvPicPr/>
          <p:nvPr/>
        </p:nvPicPr>
        <p:blipFill>
          <a:blip r:embed="rId9" cstate="print"/>
          <a:stretch>
            <a:fillRect/>
          </a:stretch>
        </p:blipFill>
        <p:spPr>
          <a:xfrm>
            <a:off x="6832981" y="3461892"/>
            <a:ext cx="4081145" cy="226568"/>
          </a:xfrm>
          <a:prstGeom prst="rect">
            <a:avLst/>
          </a:prstGeom>
        </p:spPr>
      </p:pic>
      <p:pic>
        <p:nvPicPr>
          <p:cNvPr id="19" name="object 19"/>
          <p:cNvPicPr/>
          <p:nvPr/>
        </p:nvPicPr>
        <p:blipFill>
          <a:blip r:embed="rId10" cstate="print"/>
          <a:stretch>
            <a:fillRect/>
          </a:stretch>
        </p:blipFill>
        <p:spPr>
          <a:xfrm>
            <a:off x="6832981" y="3736213"/>
            <a:ext cx="3732911" cy="226568"/>
          </a:xfrm>
          <a:prstGeom prst="rect">
            <a:avLst/>
          </a:prstGeom>
        </p:spPr>
      </p:pic>
      <p:sp>
        <p:nvSpPr>
          <p:cNvPr id="20" name="object 20"/>
          <p:cNvSpPr txBox="1"/>
          <p:nvPr/>
        </p:nvSpPr>
        <p:spPr>
          <a:xfrm>
            <a:off x="6582282" y="4367910"/>
            <a:ext cx="118110" cy="299720"/>
          </a:xfrm>
          <a:prstGeom prst="rect">
            <a:avLst/>
          </a:prstGeom>
        </p:spPr>
        <p:txBody>
          <a:bodyPr vert="horz" wrap="square" lIns="0" tIns="12700" rIns="0" bIns="0" rtlCol="0">
            <a:spAutoFit/>
          </a:bodyPr>
          <a:lstStyle/>
          <a:p>
            <a:pPr marL="12700">
              <a:lnSpc>
                <a:spcPct val="100000"/>
              </a:lnSpc>
              <a:spcBef>
                <a:spcPts val="100"/>
              </a:spcBef>
            </a:pPr>
            <a:r>
              <a:rPr sz="1800" b="1" spc="-220" dirty="0">
                <a:solidFill>
                  <a:srgbClr val="CE7E00"/>
                </a:solidFill>
                <a:latin typeface="Trebuchet MS"/>
                <a:cs typeface="Trebuchet MS"/>
              </a:rPr>
              <a:t>•</a:t>
            </a:r>
            <a:endParaRPr sz="1800">
              <a:latin typeface="Trebuchet MS"/>
              <a:cs typeface="Trebuchet MS"/>
            </a:endParaRPr>
          </a:p>
        </p:txBody>
      </p:sp>
      <p:pic>
        <p:nvPicPr>
          <p:cNvPr id="21" name="object 21"/>
          <p:cNvPicPr/>
          <p:nvPr/>
        </p:nvPicPr>
        <p:blipFill>
          <a:blip r:embed="rId11" cstate="print"/>
          <a:stretch>
            <a:fillRect/>
          </a:stretch>
        </p:blipFill>
        <p:spPr>
          <a:xfrm>
            <a:off x="6880859" y="4437253"/>
            <a:ext cx="3363595" cy="223520"/>
          </a:xfrm>
          <a:prstGeom prst="rect">
            <a:avLst/>
          </a:prstGeom>
        </p:spPr>
      </p:pic>
      <p:pic>
        <p:nvPicPr>
          <p:cNvPr id="22" name="object 22"/>
          <p:cNvPicPr/>
          <p:nvPr/>
        </p:nvPicPr>
        <p:blipFill>
          <a:blip r:embed="rId12" cstate="print"/>
          <a:stretch>
            <a:fillRect/>
          </a:stretch>
        </p:blipFill>
        <p:spPr>
          <a:xfrm>
            <a:off x="6885558" y="4711572"/>
            <a:ext cx="4126738" cy="226568"/>
          </a:xfrm>
          <a:prstGeom prst="rect">
            <a:avLst/>
          </a:prstGeom>
        </p:spPr>
      </p:pic>
      <p:pic>
        <p:nvPicPr>
          <p:cNvPr id="23" name="object 23"/>
          <p:cNvPicPr/>
          <p:nvPr/>
        </p:nvPicPr>
        <p:blipFill>
          <a:blip r:embed="rId13" cstate="print"/>
          <a:stretch>
            <a:fillRect/>
          </a:stretch>
        </p:blipFill>
        <p:spPr>
          <a:xfrm>
            <a:off x="6890131" y="4985892"/>
            <a:ext cx="4231259" cy="223519"/>
          </a:xfrm>
          <a:prstGeom prst="rect">
            <a:avLst/>
          </a:prstGeom>
        </p:spPr>
      </p:pic>
      <p:pic>
        <p:nvPicPr>
          <p:cNvPr id="24" name="object 24"/>
          <p:cNvPicPr/>
          <p:nvPr/>
        </p:nvPicPr>
        <p:blipFill>
          <a:blip r:embed="rId14" cstate="print"/>
          <a:stretch>
            <a:fillRect/>
          </a:stretch>
        </p:blipFill>
        <p:spPr>
          <a:xfrm>
            <a:off x="6890131" y="5260213"/>
            <a:ext cx="2195703" cy="174371"/>
          </a:xfrm>
          <a:prstGeom prst="rect">
            <a:avLst/>
          </a:prstGeom>
        </p:spPr>
      </p:pic>
      <p:sp>
        <p:nvSpPr>
          <p:cNvPr id="25" name="object 25"/>
          <p:cNvSpPr txBox="1"/>
          <p:nvPr/>
        </p:nvSpPr>
        <p:spPr>
          <a:xfrm>
            <a:off x="6582282" y="5541670"/>
            <a:ext cx="118110" cy="299720"/>
          </a:xfrm>
          <a:prstGeom prst="rect">
            <a:avLst/>
          </a:prstGeom>
        </p:spPr>
        <p:txBody>
          <a:bodyPr vert="horz" wrap="square" lIns="0" tIns="12700" rIns="0" bIns="0" rtlCol="0">
            <a:spAutoFit/>
          </a:bodyPr>
          <a:lstStyle/>
          <a:p>
            <a:pPr marL="12700">
              <a:lnSpc>
                <a:spcPct val="100000"/>
              </a:lnSpc>
              <a:spcBef>
                <a:spcPts val="100"/>
              </a:spcBef>
            </a:pPr>
            <a:r>
              <a:rPr sz="1800" b="1" spc="-220" dirty="0">
                <a:solidFill>
                  <a:srgbClr val="CE7E00"/>
                </a:solidFill>
                <a:latin typeface="Trebuchet MS"/>
                <a:cs typeface="Trebuchet MS"/>
              </a:rPr>
              <a:t>•</a:t>
            </a:r>
            <a:endParaRPr sz="1800">
              <a:latin typeface="Trebuchet MS"/>
              <a:cs typeface="Trebuchet MS"/>
            </a:endParaRPr>
          </a:p>
        </p:txBody>
      </p:sp>
      <p:pic>
        <p:nvPicPr>
          <p:cNvPr id="26" name="object 26"/>
          <p:cNvPicPr/>
          <p:nvPr/>
        </p:nvPicPr>
        <p:blipFill>
          <a:blip r:embed="rId15" cstate="print"/>
          <a:stretch>
            <a:fillRect/>
          </a:stretch>
        </p:blipFill>
        <p:spPr>
          <a:xfrm>
            <a:off x="6893686" y="5610669"/>
            <a:ext cx="4481322" cy="226593"/>
          </a:xfrm>
          <a:prstGeom prst="rect">
            <a:avLst/>
          </a:prstGeom>
        </p:spPr>
      </p:pic>
      <p:pic>
        <p:nvPicPr>
          <p:cNvPr id="27" name="object 27"/>
          <p:cNvPicPr/>
          <p:nvPr/>
        </p:nvPicPr>
        <p:blipFill>
          <a:blip r:embed="rId16" cstate="print"/>
          <a:stretch>
            <a:fillRect/>
          </a:stretch>
        </p:blipFill>
        <p:spPr>
          <a:xfrm>
            <a:off x="6883400" y="5887783"/>
            <a:ext cx="3715893" cy="220789"/>
          </a:xfrm>
          <a:prstGeom prst="rect">
            <a:avLst/>
          </a:prstGeom>
        </p:spPr>
      </p:pic>
      <p:sp>
        <p:nvSpPr>
          <p:cNvPr id="28" name="object 28"/>
          <p:cNvSpPr/>
          <p:nvPr/>
        </p:nvSpPr>
        <p:spPr>
          <a:xfrm>
            <a:off x="6882765" y="6159309"/>
            <a:ext cx="965835" cy="226695"/>
          </a:xfrm>
          <a:custGeom>
            <a:avLst/>
            <a:gdLst/>
            <a:ahLst/>
            <a:cxnLst/>
            <a:rect l="l" t="t" r="r" b="b"/>
            <a:pathLst>
              <a:path w="965834" h="226695">
                <a:moveTo>
                  <a:pt x="55244" y="159842"/>
                </a:moveTo>
                <a:lnTo>
                  <a:pt x="253" y="159842"/>
                </a:lnTo>
                <a:lnTo>
                  <a:pt x="253" y="171005"/>
                </a:lnTo>
                <a:lnTo>
                  <a:pt x="55244" y="171005"/>
                </a:lnTo>
                <a:lnTo>
                  <a:pt x="55244" y="159842"/>
                </a:lnTo>
                <a:close/>
              </a:path>
              <a:path w="965834" h="226695">
                <a:moveTo>
                  <a:pt x="34162" y="2793"/>
                </a:moveTo>
                <a:lnTo>
                  <a:pt x="0" y="2793"/>
                </a:lnTo>
                <a:lnTo>
                  <a:pt x="0" y="13957"/>
                </a:lnTo>
                <a:lnTo>
                  <a:pt x="21335" y="13957"/>
                </a:lnTo>
                <a:lnTo>
                  <a:pt x="21335" y="159842"/>
                </a:lnTo>
                <a:lnTo>
                  <a:pt x="34162" y="159842"/>
                </a:lnTo>
                <a:lnTo>
                  <a:pt x="34162" y="2793"/>
                </a:lnTo>
                <a:close/>
              </a:path>
              <a:path w="965834" h="226695">
                <a:moveTo>
                  <a:pt x="130555" y="50571"/>
                </a:moveTo>
                <a:lnTo>
                  <a:pt x="93396" y="62761"/>
                </a:lnTo>
                <a:lnTo>
                  <a:pt x="72532" y="95577"/>
                </a:lnTo>
                <a:lnTo>
                  <a:pt x="70611" y="112521"/>
                </a:lnTo>
                <a:lnTo>
                  <a:pt x="71090" y="121168"/>
                </a:lnTo>
                <a:lnTo>
                  <a:pt x="87629" y="157048"/>
                </a:lnTo>
                <a:lnTo>
                  <a:pt x="122844" y="173964"/>
                </a:lnTo>
                <a:lnTo>
                  <a:pt x="131444" y="174459"/>
                </a:lnTo>
                <a:lnTo>
                  <a:pt x="148895" y="172514"/>
                </a:lnTo>
                <a:lnTo>
                  <a:pt x="164274" y="166676"/>
                </a:lnTo>
                <a:lnTo>
                  <a:pt x="168419" y="163639"/>
                </a:lnTo>
                <a:lnTo>
                  <a:pt x="123316" y="163639"/>
                </a:lnTo>
                <a:lnTo>
                  <a:pt x="115442" y="161670"/>
                </a:lnTo>
                <a:lnTo>
                  <a:pt x="87747" y="135087"/>
                </a:lnTo>
                <a:lnTo>
                  <a:pt x="83692" y="115188"/>
                </a:lnTo>
                <a:lnTo>
                  <a:pt x="188721" y="115188"/>
                </a:lnTo>
                <a:lnTo>
                  <a:pt x="188293" y="106504"/>
                </a:lnTo>
                <a:lnTo>
                  <a:pt x="187912" y="104038"/>
                </a:lnTo>
                <a:lnTo>
                  <a:pt x="83819" y="104038"/>
                </a:lnTo>
                <a:lnTo>
                  <a:pt x="85915" y="94637"/>
                </a:lnTo>
                <a:lnTo>
                  <a:pt x="112664" y="64336"/>
                </a:lnTo>
                <a:lnTo>
                  <a:pt x="129031" y="61506"/>
                </a:lnTo>
                <a:lnTo>
                  <a:pt x="164712" y="61506"/>
                </a:lnTo>
                <a:lnTo>
                  <a:pt x="161670" y="59220"/>
                </a:lnTo>
                <a:lnTo>
                  <a:pt x="154719" y="55436"/>
                </a:lnTo>
                <a:lnTo>
                  <a:pt x="147208" y="52733"/>
                </a:lnTo>
                <a:lnTo>
                  <a:pt x="139150" y="51111"/>
                </a:lnTo>
                <a:lnTo>
                  <a:pt x="130555" y="50571"/>
                </a:lnTo>
                <a:close/>
              </a:path>
              <a:path w="965834" h="226695">
                <a:moveTo>
                  <a:pt x="178688" y="138518"/>
                </a:moveTo>
                <a:lnTo>
                  <a:pt x="145811" y="162132"/>
                </a:lnTo>
                <a:lnTo>
                  <a:pt x="131825" y="163639"/>
                </a:lnTo>
                <a:lnTo>
                  <a:pt x="168419" y="163639"/>
                </a:lnTo>
                <a:lnTo>
                  <a:pt x="177557" y="156945"/>
                </a:lnTo>
                <a:lnTo>
                  <a:pt x="188721" y="143319"/>
                </a:lnTo>
                <a:lnTo>
                  <a:pt x="178688" y="138518"/>
                </a:lnTo>
                <a:close/>
              </a:path>
              <a:path w="965834" h="226695">
                <a:moveTo>
                  <a:pt x="164712" y="61506"/>
                </a:moveTo>
                <a:lnTo>
                  <a:pt x="129031" y="61506"/>
                </a:lnTo>
                <a:lnTo>
                  <a:pt x="138108" y="62227"/>
                </a:lnTo>
                <a:lnTo>
                  <a:pt x="146303" y="64393"/>
                </a:lnTo>
                <a:lnTo>
                  <a:pt x="173345" y="94815"/>
                </a:lnTo>
                <a:lnTo>
                  <a:pt x="175513" y="104038"/>
                </a:lnTo>
                <a:lnTo>
                  <a:pt x="187912" y="104038"/>
                </a:lnTo>
                <a:lnTo>
                  <a:pt x="167933" y="63927"/>
                </a:lnTo>
                <a:lnTo>
                  <a:pt x="164712" y="61506"/>
                </a:lnTo>
                <a:close/>
              </a:path>
              <a:path w="965834" h="226695">
                <a:moveTo>
                  <a:pt x="257048" y="102019"/>
                </a:moveTo>
                <a:lnTo>
                  <a:pt x="220057" y="116861"/>
                </a:lnTo>
                <a:lnTo>
                  <a:pt x="213359" y="137858"/>
                </a:lnTo>
                <a:lnTo>
                  <a:pt x="213979" y="145614"/>
                </a:lnTo>
                <a:lnTo>
                  <a:pt x="241446" y="172215"/>
                </a:lnTo>
                <a:lnTo>
                  <a:pt x="248919" y="172796"/>
                </a:lnTo>
                <a:lnTo>
                  <a:pt x="257175" y="172796"/>
                </a:lnTo>
                <a:lnTo>
                  <a:pt x="264921" y="171119"/>
                </a:lnTo>
                <a:lnTo>
                  <a:pt x="279018" y="164414"/>
                </a:lnTo>
                <a:lnTo>
                  <a:pt x="282524" y="162077"/>
                </a:lnTo>
                <a:lnTo>
                  <a:pt x="244348" y="162077"/>
                </a:lnTo>
                <a:lnTo>
                  <a:pt x="238125" y="159969"/>
                </a:lnTo>
                <a:lnTo>
                  <a:pt x="233425" y="155765"/>
                </a:lnTo>
                <a:lnTo>
                  <a:pt x="228600" y="151561"/>
                </a:lnTo>
                <a:lnTo>
                  <a:pt x="226313" y="145961"/>
                </a:lnTo>
                <a:lnTo>
                  <a:pt x="226313" y="130632"/>
                </a:lnTo>
                <a:lnTo>
                  <a:pt x="229107" y="124066"/>
                </a:lnTo>
                <a:lnTo>
                  <a:pt x="258952" y="112064"/>
                </a:lnTo>
                <a:lnTo>
                  <a:pt x="305180" y="112064"/>
                </a:lnTo>
                <a:lnTo>
                  <a:pt x="305180" y="111620"/>
                </a:lnTo>
                <a:lnTo>
                  <a:pt x="292353" y="111620"/>
                </a:lnTo>
                <a:lnTo>
                  <a:pt x="283658" y="107419"/>
                </a:lnTo>
                <a:lnTo>
                  <a:pt x="274891" y="104419"/>
                </a:lnTo>
                <a:lnTo>
                  <a:pt x="266029" y="102619"/>
                </a:lnTo>
                <a:lnTo>
                  <a:pt x="257048" y="102019"/>
                </a:lnTo>
                <a:close/>
              </a:path>
              <a:path w="965834" h="226695">
                <a:moveTo>
                  <a:pt x="305180" y="154038"/>
                </a:moveTo>
                <a:lnTo>
                  <a:pt x="292353" y="154038"/>
                </a:lnTo>
                <a:lnTo>
                  <a:pt x="292353" y="171005"/>
                </a:lnTo>
                <a:lnTo>
                  <a:pt x="324611" y="171005"/>
                </a:lnTo>
                <a:lnTo>
                  <a:pt x="324611" y="159842"/>
                </a:lnTo>
                <a:lnTo>
                  <a:pt x="305180" y="159842"/>
                </a:lnTo>
                <a:lnTo>
                  <a:pt x="305180" y="154038"/>
                </a:lnTo>
                <a:close/>
              </a:path>
              <a:path w="965834" h="226695">
                <a:moveTo>
                  <a:pt x="305180" y="112064"/>
                </a:moveTo>
                <a:lnTo>
                  <a:pt x="258952" y="112064"/>
                </a:lnTo>
                <a:lnTo>
                  <a:pt x="267190" y="112679"/>
                </a:lnTo>
                <a:lnTo>
                  <a:pt x="275510" y="114522"/>
                </a:lnTo>
                <a:lnTo>
                  <a:pt x="283902" y="117594"/>
                </a:lnTo>
                <a:lnTo>
                  <a:pt x="292353" y="121894"/>
                </a:lnTo>
                <a:lnTo>
                  <a:pt x="292353" y="143319"/>
                </a:lnTo>
                <a:lnTo>
                  <a:pt x="286511" y="148831"/>
                </a:lnTo>
                <a:lnTo>
                  <a:pt x="280034" y="153327"/>
                </a:lnTo>
                <a:lnTo>
                  <a:pt x="265683" y="160324"/>
                </a:lnTo>
                <a:lnTo>
                  <a:pt x="258699" y="162077"/>
                </a:lnTo>
                <a:lnTo>
                  <a:pt x="282524" y="162077"/>
                </a:lnTo>
                <a:lnTo>
                  <a:pt x="285876" y="159842"/>
                </a:lnTo>
                <a:lnTo>
                  <a:pt x="292353" y="154038"/>
                </a:lnTo>
                <a:lnTo>
                  <a:pt x="305180" y="154038"/>
                </a:lnTo>
                <a:lnTo>
                  <a:pt x="305180" y="112064"/>
                </a:lnTo>
                <a:close/>
              </a:path>
              <a:path w="965834" h="226695">
                <a:moveTo>
                  <a:pt x="294614" y="61721"/>
                </a:moveTo>
                <a:lnTo>
                  <a:pt x="262000" y="61721"/>
                </a:lnTo>
                <a:lnTo>
                  <a:pt x="275316" y="63724"/>
                </a:lnTo>
                <a:lnTo>
                  <a:pt x="284797" y="69732"/>
                </a:lnTo>
                <a:lnTo>
                  <a:pt x="290468" y="79745"/>
                </a:lnTo>
                <a:lnTo>
                  <a:pt x="292353" y="93764"/>
                </a:lnTo>
                <a:lnTo>
                  <a:pt x="292353" y="111620"/>
                </a:lnTo>
                <a:lnTo>
                  <a:pt x="305180" y="111620"/>
                </a:lnTo>
                <a:lnTo>
                  <a:pt x="305180" y="93764"/>
                </a:lnTo>
                <a:lnTo>
                  <a:pt x="302488" y="74863"/>
                </a:lnTo>
                <a:lnTo>
                  <a:pt x="294614" y="61721"/>
                </a:lnTo>
                <a:close/>
              </a:path>
              <a:path w="965834" h="226695">
                <a:moveTo>
                  <a:pt x="262000" y="50571"/>
                </a:moveTo>
                <a:lnTo>
                  <a:pt x="222773" y="66371"/>
                </a:lnTo>
                <a:lnTo>
                  <a:pt x="215645" y="77241"/>
                </a:lnTo>
                <a:lnTo>
                  <a:pt x="226694" y="80251"/>
                </a:lnTo>
                <a:lnTo>
                  <a:pt x="230377" y="73863"/>
                </a:lnTo>
                <a:lnTo>
                  <a:pt x="234823" y="69164"/>
                </a:lnTo>
                <a:lnTo>
                  <a:pt x="245744" y="63220"/>
                </a:lnTo>
                <a:lnTo>
                  <a:pt x="252983" y="61721"/>
                </a:lnTo>
                <a:lnTo>
                  <a:pt x="294614" y="61721"/>
                </a:lnTo>
                <a:lnTo>
                  <a:pt x="294401" y="61366"/>
                </a:lnTo>
                <a:lnTo>
                  <a:pt x="280910" y="53269"/>
                </a:lnTo>
                <a:lnTo>
                  <a:pt x="262000" y="50571"/>
                </a:lnTo>
                <a:close/>
              </a:path>
              <a:path w="965834" h="226695">
                <a:moveTo>
                  <a:pt x="393953" y="159842"/>
                </a:moveTo>
                <a:lnTo>
                  <a:pt x="334771" y="159842"/>
                </a:lnTo>
                <a:lnTo>
                  <a:pt x="334771" y="171005"/>
                </a:lnTo>
                <a:lnTo>
                  <a:pt x="393953" y="171005"/>
                </a:lnTo>
                <a:lnTo>
                  <a:pt x="393953" y="159842"/>
                </a:lnTo>
                <a:close/>
              </a:path>
              <a:path w="965834" h="226695">
                <a:moveTo>
                  <a:pt x="369696" y="53695"/>
                </a:moveTo>
                <a:lnTo>
                  <a:pt x="334771" y="53695"/>
                </a:lnTo>
                <a:lnTo>
                  <a:pt x="334771" y="64960"/>
                </a:lnTo>
                <a:lnTo>
                  <a:pt x="356869" y="64960"/>
                </a:lnTo>
                <a:lnTo>
                  <a:pt x="356869" y="159842"/>
                </a:lnTo>
                <a:lnTo>
                  <a:pt x="369696" y="159842"/>
                </a:lnTo>
                <a:lnTo>
                  <a:pt x="369696" y="110172"/>
                </a:lnTo>
                <a:lnTo>
                  <a:pt x="370411" y="99016"/>
                </a:lnTo>
                <a:lnTo>
                  <a:pt x="372554" y="89549"/>
                </a:lnTo>
                <a:lnTo>
                  <a:pt x="376126" y="81770"/>
                </a:lnTo>
                <a:lnTo>
                  <a:pt x="378103" y="79362"/>
                </a:lnTo>
                <a:lnTo>
                  <a:pt x="369696" y="79362"/>
                </a:lnTo>
                <a:lnTo>
                  <a:pt x="369696" y="53695"/>
                </a:lnTo>
                <a:close/>
              </a:path>
              <a:path w="965834" h="226695">
                <a:moveTo>
                  <a:pt x="421385" y="51904"/>
                </a:moveTo>
                <a:lnTo>
                  <a:pt x="420369" y="51904"/>
                </a:lnTo>
                <a:lnTo>
                  <a:pt x="402512" y="53621"/>
                </a:lnTo>
                <a:lnTo>
                  <a:pt x="388191" y="58770"/>
                </a:lnTo>
                <a:lnTo>
                  <a:pt x="377418" y="67351"/>
                </a:lnTo>
                <a:lnTo>
                  <a:pt x="370204" y="79362"/>
                </a:lnTo>
                <a:lnTo>
                  <a:pt x="378103" y="79362"/>
                </a:lnTo>
                <a:lnTo>
                  <a:pt x="381126" y="75679"/>
                </a:lnTo>
                <a:lnTo>
                  <a:pt x="385063" y="72034"/>
                </a:lnTo>
                <a:lnTo>
                  <a:pt x="390398" y="69265"/>
                </a:lnTo>
                <a:lnTo>
                  <a:pt x="404113" y="65468"/>
                </a:lnTo>
                <a:lnTo>
                  <a:pt x="411606" y="64515"/>
                </a:lnTo>
                <a:lnTo>
                  <a:pt x="424052" y="64515"/>
                </a:lnTo>
                <a:lnTo>
                  <a:pt x="424052" y="52133"/>
                </a:lnTo>
                <a:lnTo>
                  <a:pt x="422655" y="51981"/>
                </a:lnTo>
                <a:lnTo>
                  <a:pt x="421385" y="51904"/>
                </a:lnTo>
                <a:close/>
              </a:path>
              <a:path w="965834" h="226695">
                <a:moveTo>
                  <a:pt x="486536" y="159842"/>
                </a:moveTo>
                <a:lnTo>
                  <a:pt x="433069" y="159842"/>
                </a:lnTo>
                <a:lnTo>
                  <a:pt x="433069" y="171005"/>
                </a:lnTo>
                <a:lnTo>
                  <a:pt x="486536" y="171005"/>
                </a:lnTo>
                <a:lnTo>
                  <a:pt x="486536" y="159842"/>
                </a:lnTo>
                <a:close/>
              </a:path>
              <a:path w="965834" h="226695">
                <a:moveTo>
                  <a:pt x="561975" y="159842"/>
                </a:moveTo>
                <a:lnTo>
                  <a:pt x="509650" y="159842"/>
                </a:lnTo>
                <a:lnTo>
                  <a:pt x="509650" y="171005"/>
                </a:lnTo>
                <a:lnTo>
                  <a:pt x="561975" y="171005"/>
                </a:lnTo>
                <a:lnTo>
                  <a:pt x="561975" y="159842"/>
                </a:lnTo>
                <a:close/>
              </a:path>
              <a:path w="965834" h="226695">
                <a:moveTo>
                  <a:pt x="467232" y="53695"/>
                </a:moveTo>
                <a:lnTo>
                  <a:pt x="433069" y="53695"/>
                </a:lnTo>
                <a:lnTo>
                  <a:pt x="433069" y="64960"/>
                </a:lnTo>
                <a:lnTo>
                  <a:pt x="454405" y="64960"/>
                </a:lnTo>
                <a:lnTo>
                  <a:pt x="454405" y="159842"/>
                </a:lnTo>
                <a:lnTo>
                  <a:pt x="467232" y="159842"/>
                </a:lnTo>
                <a:lnTo>
                  <a:pt x="467232" y="84835"/>
                </a:lnTo>
                <a:lnTo>
                  <a:pt x="478377" y="75603"/>
                </a:lnTo>
                <a:lnTo>
                  <a:pt x="484730" y="71780"/>
                </a:lnTo>
                <a:lnTo>
                  <a:pt x="467232" y="71780"/>
                </a:lnTo>
                <a:lnTo>
                  <a:pt x="467232" y="53695"/>
                </a:lnTo>
                <a:close/>
              </a:path>
              <a:path w="965834" h="226695">
                <a:moveTo>
                  <a:pt x="538824" y="63741"/>
                </a:moveTo>
                <a:lnTo>
                  <a:pt x="517270" y="63741"/>
                </a:lnTo>
                <a:lnTo>
                  <a:pt x="522224" y="65582"/>
                </a:lnTo>
                <a:lnTo>
                  <a:pt x="525399" y="69265"/>
                </a:lnTo>
                <a:lnTo>
                  <a:pt x="528701" y="72948"/>
                </a:lnTo>
                <a:lnTo>
                  <a:pt x="530351" y="78282"/>
                </a:lnTo>
                <a:lnTo>
                  <a:pt x="530351" y="159842"/>
                </a:lnTo>
                <a:lnTo>
                  <a:pt x="543178" y="159842"/>
                </a:lnTo>
                <a:lnTo>
                  <a:pt x="543178" y="72593"/>
                </a:lnTo>
                <a:lnTo>
                  <a:pt x="540384" y="65239"/>
                </a:lnTo>
                <a:lnTo>
                  <a:pt x="538824" y="63741"/>
                </a:lnTo>
                <a:close/>
              </a:path>
              <a:path w="965834" h="226695">
                <a:moveTo>
                  <a:pt x="521588" y="52133"/>
                </a:moveTo>
                <a:lnTo>
                  <a:pt x="511555" y="52133"/>
                </a:lnTo>
                <a:lnTo>
                  <a:pt x="501290" y="53360"/>
                </a:lnTo>
                <a:lnTo>
                  <a:pt x="490489" y="57042"/>
                </a:lnTo>
                <a:lnTo>
                  <a:pt x="479141" y="63181"/>
                </a:lnTo>
                <a:lnTo>
                  <a:pt x="467232" y="71780"/>
                </a:lnTo>
                <a:lnTo>
                  <a:pt x="484730" y="71780"/>
                </a:lnTo>
                <a:lnTo>
                  <a:pt x="489330" y="69011"/>
                </a:lnTo>
                <a:lnTo>
                  <a:pt x="500094" y="65058"/>
                </a:lnTo>
                <a:lnTo>
                  <a:pt x="510666" y="63741"/>
                </a:lnTo>
                <a:lnTo>
                  <a:pt x="538824" y="63741"/>
                </a:lnTo>
                <a:lnTo>
                  <a:pt x="529462" y="54749"/>
                </a:lnTo>
                <a:lnTo>
                  <a:pt x="521588" y="52133"/>
                </a:lnTo>
                <a:close/>
              </a:path>
              <a:path w="965834" h="226695">
                <a:moveTo>
                  <a:pt x="600075" y="0"/>
                </a:moveTo>
                <a:lnTo>
                  <a:pt x="595121" y="0"/>
                </a:lnTo>
                <a:lnTo>
                  <a:pt x="592835" y="952"/>
                </a:lnTo>
                <a:lnTo>
                  <a:pt x="590803" y="2844"/>
                </a:lnTo>
                <a:lnTo>
                  <a:pt x="588899" y="4749"/>
                </a:lnTo>
                <a:lnTo>
                  <a:pt x="587949" y="6921"/>
                </a:lnTo>
                <a:lnTo>
                  <a:pt x="587882" y="12725"/>
                </a:lnTo>
                <a:lnTo>
                  <a:pt x="588899" y="15163"/>
                </a:lnTo>
                <a:lnTo>
                  <a:pt x="590803" y="17132"/>
                </a:lnTo>
                <a:lnTo>
                  <a:pt x="592835" y="19113"/>
                </a:lnTo>
                <a:lnTo>
                  <a:pt x="595121" y="20091"/>
                </a:lnTo>
                <a:lnTo>
                  <a:pt x="600582" y="20091"/>
                </a:lnTo>
                <a:lnTo>
                  <a:pt x="602995" y="19037"/>
                </a:lnTo>
                <a:lnTo>
                  <a:pt x="606805" y="14795"/>
                </a:lnTo>
                <a:lnTo>
                  <a:pt x="607585" y="12725"/>
                </a:lnTo>
                <a:lnTo>
                  <a:pt x="607694" y="6921"/>
                </a:lnTo>
                <a:lnTo>
                  <a:pt x="606678" y="4559"/>
                </a:lnTo>
                <a:lnTo>
                  <a:pt x="602360" y="914"/>
                </a:lnTo>
                <a:lnTo>
                  <a:pt x="600075" y="0"/>
                </a:lnTo>
                <a:close/>
              </a:path>
              <a:path w="965834" h="226695">
                <a:moveTo>
                  <a:pt x="627760" y="159842"/>
                </a:moveTo>
                <a:lnTo>
                  <a:pt x="574293" y="159842"/>
                </a:lnTo>
                <a:lnTo>
                  <a:pt x="574293" y="171005"/>
                </a:lnTo>
                <a:lnTo>
                  <a:pt x="627760" y="171005"/>
                </a:lnTo>
                <a:lnTo>
                  <a:pt x="627760" y="159842"/>
                </a:lnTo>
                <a:close/>
              </a:path>
              <a:path w="965834" h="226695">
                <a:moveTo>
                  <a:pt x="607694" y="53695"/>
                </a:moveTo>
                <a:lnTo>
                  <a:pt x="574293" y="53695"/>
                </a:lnTo>
                <a:lnTo>
                  <a:pt x="574293" y="64960"/>
                </a:lnTo>
                <a:lnTo>
                  <a:pt x="594867" y="64960"/>
                </a:lnTo>
                <a:lnTo>
                  <a:pt x="594867" y="159842"/>
                </a:lnTo>
                <a:lnTo>
                  <a:pt x="607694" y="159842"/>
                </a:lnTo>
                <a:lnTo>
                  <a:pt x="607694" y="53695"/>
                </a:lnTo>
                <a:close/>
              </a:path>
              <a:path w="965834" h="226695">
                <a:moveTo>
                  <a:pt x="692276" y="159842"/>
                </a:moveTo>
                <a:lnTo>
                  <a:pt x="638809" y="159842"/>
                </a:lnTo>
                <a:lnTo>
                  <a:pt x="638809" y="171005"/>
                </a:lnTo>
                <a:lnTo>
                  <a:pt x="692276" y="171005"/>
                </a:lnTo>
                <a:lnTo>
                  <a:pt x="692276" y="159842"/>
                </a:lnTo>
                <a:close/>
              </a:path>
              <a:path w="965834" h="226695">
                <a:moveTo>
                  <a:pt x="767714" y="159842"/>
                </a:moveTo>
                <a:lnTo>
                  <a:pt x="715390" y="159842"/>
                </a:lnTo>
                <a:lnTo>
                  <a:pt x="715390" y="171005"/>
                </a:lnTo>
                <a:lnTo>
                  <a:pt x="767714" y="171005"/>
                </a:lnTo>
                <a:lnTo>
                  <a:pt x="767714" y="159842"/>
                </a:lnTo>
                <a:close/>
              </a:path>
              <a:path w="965834" h="226695">
                <a:moveTo>
                  <a:pt x="672973" y="53695"/>
                </a:moveTo>
                <a:lnTo>
                  <a:pt x="638809" y="53695"/>
                </a:lnTo>
                <a:lnTo>
                  <a:pt x="638809" y="64960"/>
                </a:lnTo>
                <a:lnTo>
                  <a:pt x="660145" y="64960"/>
                </a:lnTo>
                <a:lnTo>
                  <a:pt x="660145" y="159842"/>
                </a:lnTo>
                <a:lnTo>
                  <a:pt x="672973" y="159842"/>
                </a:lnTo>
                <a:lnTo>
                  <a:pt x="672973" y="84835"/>
                </a:lnTo>
                <a:lnTo>
                  <a:pt x="684117" y="75603"/>
                </a:lnTo>
                <a:lnTo>
                  <a:pt x="690470" y="71780"/>
                </a:lnTo>
                <a:lnTo>
                  <a:pt x="672973" y="71780"/>
                </a:lnTo>
                <a:lnTo>
                  <a:pt x="672973" y="53695"/>
                </a:lnTo>
                <a:close/>
              </a:path>
              <a:path w="965834" h="226695">
                <a:moveTo>
                  <a:pt x="744564" y="63741"/>
                </a:moveTo>
                <a:lnTo>
                  <a:pt x="723010" y="63741"/>
                </a:lnTo>
                <a:lnTo>
                  <a:pt x="727963" y="65582"/>
                </a:lnTo>
                <a:lnTo>
                  <a:pt x="731138" y="69265"/>
                </a:lnTo>
                <a:lnTo>
                  <a:pt x="734440" y="72948"/>
                </a:lnTo>
                <a:lnTo>
                  <a:pt x="736091" y="78282"/>
                </a:lnTo>
                <a:lnTo>
                  <a:pt x="736091" y="159842"/>
                </a:lnTo>
                <a:lnTo>
                  <a:pt x="748918" y="159842"/>
                </a:lnTo>
                <a:lnTo>
                  <a:pt x="748918" y="72593"/>
                </a:lnTo>
                <a:lnTo>
                  <a:pt x="746125" y="65239"/>
                </a:lnTo>
                <a:lnTo>
                  <a:pt x="744564" y="63741"/>
                </a:lnTo>
                <a:close/>
              </a:path>
              <a:path w="965834" h="226695">
                <a:moveTo>
                  <a:pt x="727328" y="52133"/>
                </a:moveTo>
                <a:lnTo>
                  <a:pt x="717295" y="52133"/>
                </a:lnTo>
                <a:lnTo>
                  <a:pt x="707030" y="53360"/>
                </a:lnTo>
                <a:lnTo>
                  <a:pt x="696229" y="57042"/>
                </a:lnTo>
                <a:lnTo>
                  <a:pt x="684881" y="63181"/>
                </a:lnTo>
                <a:lnTo>
                  <a:pt x="672973" y="71780"/>
                </a:lnTo>
                <a:lnTo>
                  <a:pt x="690470" y="71780"/>
                </a:lnTo>
                <a:lnTo>
                  <a:pt x="695071" y="69011"/>
                </a:lnTo>
                <a:lnTo>
                  <a:pt x="705834" y="65058"/>
                </a:lnTo>
                <a:lnTo>
                  <a:pt x="716406" y="63741"/>
                </a:lnTo>
                <a:lnTo>
                  <a:pt x="744564" y="63741"/>
                </a:lnTo>
                <a:lnTo>
                  <a:pt x="735202" y="54749"/>
                </a:lnTo>
                <a:lnTo>
                  <a:pt x="727328" y="52133"/>
                </a:lnTo>
                <a:close/>
              </a:path>
              <a:path w="965834" h="226695">
                <a:moveTo>
                  <a:pt x="805560" y="201371"/>
                </a:moveTo>
                <a:lnTo>
                  <a:pt x="842517" y="226593"/>
                </a:lnTo>
                <a:lnTo>
                  <a:pt x="850778" y="226191"/>
                </a:lnTo>
                <a:lnTo>
                  <a:pt x="881585" y="214871"/>
                </a:lnTo>
                <a:lnTo>
                  <a:pt x="843914" y="214871"/>
                </a:lnTo>
                <a:lnTo>
                  <a:pt x="833153" y="214028"/>
                </a:lnTo>
                <a:lnTo>
                  <a:pt x="823166" y="211497"/>
                </a:lnTo>
                <a:lnTo>
                  <a:pt x="813964" y="207279"/>
                </a:lnTo>
                <a:lnTo>
                  <a:pt x="805560" y="201371"/>
                </a:lnTo>
                <a:close/>
              </a:path>
              <a:path w="965834" h="226695">
                <a:moveTo>
                  <a:pt x="901318" y="146557"/>
                </a:moveTo>
                <a:lnTo>
                  <a:pt x="888491" y="146557"/>
                </a:lnTo>
                <a:lnTo>
                  <a:pt x="888491" y="183768"/>
                </a:lnTo>
                <a:lnTo>
                  <a:pt x="886713" y="190347"/>
                </a:lnTo>
                <a:lnTo>
                  <a:pt x="879601" y="202107"/>
                </a:lnTo>
                <a:lnTo>
                  <a:pt x="874394" y="206692"/>
                </a:lnTo>
                <a:lnTo>
                  <a:pt x="860805" y="213232"/>
                </a:lnTo>
                <a:lnTo>
                  <a:pt x="852931" y="214871"/>
                </a:lnTo>
                <a:lnTo>
                  <a:pt x="881585" y="214871"/>
                </a:lnTo>
                <a:lnTo>
                  <a:pt x="901318" y="176021"/>
                </a:lnTo>
                <a:lnTo>
                  <a:pt x="901318" y="146557"/>
                </a:lnTo>
                <a:close/>
              </a:path>
              <a:path w="965834" h="226695">
                <a:moveTo>
                  <a:pt x="842136" y="52133"/>
                </a:moveTo>
                <a:lnTo>
                  <a:pt x="800750" y="69807"/>
                </a:lnTo>
                <a:lnTo>
                  <a:pt x="784322" y="105230"/>
                </a:lnTo>
                <a:lnTo>
                  <a:pt x="783843" y="113626"/>
                </a:lnTo>
                <a:lnTo>
                  <a:pt x="784300" y="121992"/>
                </a:lnTo>
                <a:lnTo>
                  <a:pt x="805874" y="161118"/>
                </a:lnTo>
                <a:lnTo>
                  <a:pt x="841628" y="172796"/>
                </a:lnTo>
                <a:lnTo>
                  <a:pt x="848963" y="172360"/>
                </a:lnTo>
                <a:lnTo>
                  <a:pt x="874561" y="161848"/>
                </a:lnTo>
                <a:lnTo>
                  <a:pt x="833627" y="161848"/>
                </a:lnTo>
                <a:lnTo>
                  <a:pt x="825880" y="159753"/>
                </a:lnTo>
                <a:lnTo>
                  <a:pt x="798544" y="126358"/>
                </a:lnTo>
                <a:lnTo>
                  <a:pt x="797051" y="112966"/>
                </a:lnTo>
                <a:lnTo>
                  <a:pt x="797431" y="106056"/>
                </a:lnTo>
                <a:lnTo>
                  <a:pt x="826134" y="65430"/>
                </a:lnTo>
                <a:lnTo>
                  <a:pt x="833754" y="63296"/>
                </a:lnTo>
                <a:lnTo>
                  <a:pt x="874058" y="63296"/>
                </a:lnTo>
                <a:lnTo>
                  <a:pt x="868362" y="58829"/>
                </a:lnTo>
                <a:lnTo>
                  <a:pt x="856071" y="53807"/>
                </a:lnTo>
                <a:lnTo>
                  <a:pt x="842136" y="52133"/>
                </a:lnTo>
                <a:close/>
              </a:path>
              <a:path w="965834" h="226695">
                <a:moveTo>
                  <a:pt x="874058" y="63296"/>
                </a:moveTo>
                <a:lnTo>
                  <a:pt x="850773" y="63296"/>
                </a:lnTo>
                <a:lnTo>
                  <a:pt x="858646" y="65544"/>
                </a:lnTo>
                <a:lnTo>
                  <a:pt x="872870" y="74548"/>
                </a:lnTo>
                <a:lnTo>
                  <a:pt x="878458" y="80568"/>
                </a:lnTo>
                <a:lnTo>
                  <a:pt x="882650" y="88125"/>
                </a:lnTo>
                <a:lnTo>
                  <a:pt x="886713" y="95681"/>
                </a:lnTo>
                <a:lnTo>
                  <a:pt x="888745" y="103733"/>
                </a:lnTo>
                <a:lnTo>
                  <a:pt x="888745" y="120929"/>
                </a:lnTo>
                <a:lnTo>
                  <a:pt x="859154" y="159562"/>
                </a:lnTo>
                <a:lnTo>
                  <a:pt x="851153" y="161848"/>
                </a:lnTo>
                <a:lnTo>
                  <a:pt x="874561" y="161848"/>
                </a:lnTo>
                <a:lnTo>
                  <a:pt x="879538" y="157513"/>
                </a:lnTo>
                <a:lnTo>
                  <a:pt x="884110" y="152368"/>
                </a:lnTo>
                <a:lnTo>
                  <a:pt x="888110" y="146557"/>
                </a:lnTo>
                <a:lnTo>
                  <a:pt x="901318" y="146557"/>
                </a:lnTo>
                <a:lnTo>
                  <a:pt x="901318" y="78917"/>
                </a:lnTo>
                <a:lnTo>
                  <a:pt x="888110" y="78917"/>
                </a:lnTo>
                <a:lnTo>
                  <a:pt x="879034" y="67199"/>
                </a:lnTo>
                <a:lnTo>
                  <a:pt x="874058" y="63296"/>
                </a:lnTo>
                <a:close/>
              </a:path>
              <a:path w="965834" h="226695">
                <a:moveTo>
                  <a:pt x="923035" y="53695"/>
                </a:moveTo>
                <a:lnTo>
                  <a:pt x="888491" y="53695"/>
                </a:lnTo>
                <a:lnTo>
                  <a:pt x="888491" y="78917"/>
                </a:lnTo>
                <a:lnTo>
                  <a:pt x="901318" y="78917"/>
                </a:lnTo>
                <a:lnTo>
                  <a:pt x="901318" y="64960"/>
                </a:lnTo>
                <a:lnTo>
                  <a:pt x="923035" y="64960"/>
                </a:lnTo>
                <a:lnTo>
                  <a:pt x="923035" y="53695"/>
                </a:lnTo>
                <a:close/>
              </a:path>
              <a:path w="965834" h="226695">
                <a:moveTo>
                  <a:pt x="965580" y="147904"/>
                </a:moveTo>
                <a:lnTo>
                  <a:pt x="951737" y="147904"/>
                </a:lnTo>
                <a:lnTo>
                  <a:pt x="951737" y="171005"/>
                </a:lnTo>
                <a:lnTo>
                  <a:pt x="965580" y="171005"/>
                </a:lnTo>
                <a:lnTo>
                  <a:pt x="965580" y="147904"/>
                </a:lnTo>
                <a:close/>
              </a:path>
            </a:pathLst>
          </a:custGeom>
          <a:solidFill>
            <a:srgbClr val="FFFFFF">
              <a:alpha val="58038"/>
            </a:srgbClr>
          </a:solidFill>
        </p:spPr>
        <p:txBody>
          <a:bodyPr wrap="square" lIns="0" tIns="0" rIns="0" bIns="0" rtlCol="0"/>
          <a:lstStyle/>
          <a:p>
            <a:endParaRPr/>
          </a:p>
        </p:txBody>
      </p:sp>
      <p:pic>
        <p:nvPicPr>
          <p:cNvPr id="29" name="object 29"/>
          <p:cNvPicPr/>
          <p:nvPr/>
        </p:nvPicPr>
        <p:blipFill>
          <a:blip r:embed="rId17" cstate="print"/>
          <a:stretch>
            <a:fillRect/>
          </a:stretch>
        </p:blipFill>
        <p:spPr>
          <a:xfrm>
            <a:off x="1356360" y="1456944"/>
            <a:ext cx="3474720" cy="46314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80683" y="586486"/>
            <a:ext cx="4454525" cy="1001394"/>
          </a:xfrm>
          <a:prstGeom prst="rect">
            <a:avLst/>
          </a:prstGeom>
        </p:spPr>
        <p:txBody>
          <a:bodyPr vert="horz" wrap="square" lIns="0" tIns="13335" rIns="0" bIns="0" rtlCol="0">
            <a:spAutoFit/>
          </a:bodyPr>
          <a:lstStyle/>
          <a:p>
            <a:pPr>
              <a:lnSpc>
                <a:spcPct val="100000"/>
              </a:lnSpc>
              <a:spcBef>
                <a:spcPts val="105"/>
              </a:spcBef>
            </a:pPr>
            <a:r>
              <a:rPr spc="70" dirty="0"/>
              <a:t>Thank</a:t>
            </a:r>
            <a:r>
              <a:rPr spc="75" dirty="0"/>
              <a:t> You</a:t>
            </a:r>
            <a:r>
              <a:rPr spc="65" dirty="0"/>
              <a:t> </a:t>
            </a:r>
            <a:r>
              <a:rPr dirty="0"/>
              <a:t>to</a:t>
            </a:r>
            <a:r>
              <a:rPr spc="80" dirty="0"/>
              <a:t> </a:t>
            </a:r>
            <a:r>
              <a:rPr spc="45" dirty="0"/>
              <a:t>Our </a:t>
            </a:r>
            <a:r>
              <a:rPr spc="120" dirty="0"/>
              <a:t>Stakeholder</a:t>
            </a:r>
            <a:r>
              <a:rPr spc="50" dirty="0"/>
              <a:t> </a:t>
            </a:r>
            <a:r>
              <a:rPr spc="130" dirty="0"/>
              <a:t>Groups.</a:t>
            </a:r>
            <a:r>
              <a:rPr spc="55" dirty="0"/>
              <a:t> </a:t>
            </a:r>
            <a:r>
              <a:rPr spc="60" dirty="0"/>
              <a:t>.</a:t>
            </a:r>
            <a:r>
              <a:rPr spc="85" dirty="0"/>
              <a:t> </a:t>
            </a:r>
            <a:r>
              <a:rPr spc="10" dirty="0"/>
              <a:t>.</a:t>
            </a:r>
          </a:p>
        </p:txBody>
      </p:sp>
      <p:pic>
        <p:nvPicPr>
          <p:cNvPr id="3" name="object 3"/>
          <p:cNvPicPr/>
          <p:nvPr/>
        </p:nvPicPr>
        <p:blipFill>
          <a:blip r:embed="rId2" cstate="print"/>
          <a:stretch>
            <a:fillRect/>
          </a:stretch>
        </p:blipFill>
        <p:spPr>
          <a:xfrm>
            <a:off x="0" y="0"/>
            <a:ext cx="5903862" cy="6857998"/>
          </a:xfrm>
          <a:prstGeom prst="rect">
            <a:avLst/>
          </a:prstGeom>
        </p:spPr>
      </p:pic>
      <p:sp>
        <p:nvSpPr>
          <p:cNvPr id="18" name="TextBox 17">
            <a:extLst>
              <a:ext uri="{FF2B5EF4-FFF2-40B4-BE49-F238E27FC236}">
                <a16:creationId xmlns:a16="http://schemas.microsoft.com/office/drawing/2014/main" id="{0F88B855-235B-BCDE-544B-1A3B713319E6}"/>
              </a:ext>
            </a:extLst>
          </p:cNvPr>
          <p:cNvSpPr txBox="1"/>
          <p:nvPr/>
        </p:nvSpPr>
        <p:spPr>
          <a:xfrm>
            <a:off x="6248400" y="1905000"/>
            <a:ext cx="5486400" cy="4154984"/>
          </a:xfrm>
          <a:prstGeom prst="rect">
            <a:avLst/>
          </a:prstGeom>
          <a:noFill/>
        </p:spPr>
        <p:txBody>
          <a:bodyPr wrap="square" rtlCol="0">
            <a:spAutoFit/>
          </a:bodyPr>
          <a:lstStyle/>
          <a:p>
            <a:r>
              <a:rPr lang="en-CA" sz="2400" dirty="0">
                <a:solidFill>
                  <a:schemeClr val="bg1"/>
                </a:solidFill>
                <a:latin typeface="Palatino Linotype" panose="02040502050505030304" pitchFamily="18" charset="0"/>
              </a:rPr>
              <a:t>Our growth plan was created with the input and insights of the following stakeholder groups:</a:t>
            </a:r>
          </a:p>
          <a:p>
            <a:endParaRPr lang="en-CA" sz="2400" dirty="0">
              <a:solidFill>
                <a:schemeClr val="bg1"/>
              </a:solidFill>
              <a:latin typeface="Palatino Linotype" panose="02040502050505030304" pitchFamily="18" charset="0"/>
            </a:endParaRPr>
          </a:p>
          <a:p>
            <a:pPr marL="285750" indent="-285750">
              <a:buFont typeface="Arial" panose="020B0604020202020204" pitchFamily="34" charset="0"/>
              <a:buChar char="•"/>
            </a:pPr>
            <a:r>
              <a:rPr lang="en-CA" sz="2400" dirty="0">
                <a:solidFill>
                  <a:schemeClr val="bg1"/>
                </a:solidFill>
                <a:latin typeface="Palatino Linotype" panose="02040502050505030304" pitchFamily="18" charset="0"/>
              </a:rPr>
              <a:t>The staff of Laurie Middle School</a:t>
            </a:r>
          </a:p>
          <a:p>
            <a:pPr marL="285750" indent="-285750">
              <a:buFont typeface="Arial" panose="020B0604020202020204" pitchFamily="34" charset="0"/>
              <a:buChar char="•"/>
            </a:pPr>
            <a:r>
              <a:rPr lang="en-CA" sz="2400" dirty="0">
                <a:solidFill>
                  <a:schemeClr val="bg1"/>
                </a:solidFill>
                <a:latin typeface="Palatino Linotype" panose="02040502050505030304" pitchFamily="18" charset="0"/>
              </a:rPr>
              <a:t>The Student Services Department </a:t>
            </a:r>
          </a:p>
          <a:p>
            <a:pPr marL="285750" indent="-285750">
              <a:buFont typeface="Arial" panose="020B0604020202020204" pitchFamily="34" charset="0"/>
              <a:buChar char="•"/>
            </a:pPr>
            <a:r>
              <a:rPr lang="en-CA" sz="2400" dirty="0">
                <a:solidFill>
                  <a:schemeClr val="bg1"/>
                </a:solidFill>
                <a:latin typeface="Palatino Linotype" panose="02040502050505030304" pitchFamily="18" charset="0"/>
              </a:rPr>
              <a:t>The Math Department of LMS</a:t>
            </a:r>
          </a:p>
          <a:p>
            <a:pPr marL="285750" indent="-285750">
              <a:buFont typeface="Arial" panose="020B0604020202020204" pitchFamily="34" charset="0"/>
              <a:buChar char="•"/>
            </a:pPr>
            <a:r>
              <a:rPr lang="en-CA" sz="2400" dirty="0">
                <a:solidFill>
                  <a:schemeClr val="bg1"/>
                </a:solidFill>
                <a:latin typeface="Palatino Linotype" panose="02040502050505030304" pitchFamily="18" charset="0"/>
              </a:rPr>
              <a:t>The Indigenous Education department (Faye O’Neil, Mary Elliott, Nick Richards)</a:t>
            </a:r>
          </a:p>
          <a:p>
            <a:pPr marL="285750" indent="-285750">
              <a:buFont typeface="Arial" panose="020B0604020202020204" pitchFamily="34" charset="0"/>
              <a:buChar char="•"/>
            </a:pPr>
            <a:r>
              <a:rPr lang="en-CA" sz="2400" dirty="0">
                <a:solidFill>
                  <a:schemeClr val="bg1"/>
                </a:solidFill>
                <a:latin typeface="Palatino Linotype" panose="02040502050505030304" pitchFamily="18" charset="0"/>
              </a:rPr>
              <a:t>Ruby </a:t>
            </a:r>
            <a:r>
              <a:rPr lang="en-CA" sz="2400" dirty="0" err="1">
                <a:solidFill>
                  <a:schemeClr val="bg1"/>
                </a:solidFill>
                <a:latin typeface="Palatino Linotype" panose="02040502050505030304" pitchFamily="18" charset="0"/>
              </a:rPr>
              <a:t>Kozicky</a:t>
            </a:r>
            <a:r>
              <a:rPr lang="en-CA" sz="2400" dirty="0">
                <a:solidFill>
                  <a:schemeClr val="bg1"/>
                </a:solidFill>
                <a:latin typeface="Palatino Linotype" panose="02040502050505030304" pitchFamily="18" charset="0"/>
              </a:rPr>
              <a:t> (PAC President LMS)</a:t>
            </a:r>
            <a:endParaRPr lang="en-US" sz="2400" dirty="0">
              <a:solidFill>
                <a:schemeClr val="bg1"/>
              </a:solidFill>
              <a:latin typeface="Palatino Linotype" panose="0204050205050503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7542" y="579246"/>
            <a:ext cx="4010025" cy="1002030"/>
          </a:xfrm>
          <a:prstGeom prst="rect">
            <a:avLst/>
          </a:prstGeom>
        </p:spPr>
        <p:txBody>
          <a:bodyPr vert="horz" wrap="square" lIns="0" tIns="13335" rIns="0" bIns="0" rtlCol="0">
            <a:spAutoFit/>
          </a:bodyPr>
          <a:lstStyle/>
          <a:p>
            <a:pPr marL="12700" marR="5080">
              <a:lnSpc>
                <a:spcPct val="100000"/>
              </a:lnSpc>
              <a:spcBef>
                <a:spcPts val="105"/>
              </a:spcBef>
            </a:pPr>
            <a:r>
              <a:rPr spc="50" dirty="0"/>
              <a:t>About</a:t>
            </a:r>
            <a:r>
              <a:rPr spc="70" dirty="0"/>
              <a:t> </a:t>
            </a:r>
            <a:r>
              <a:rPr spc="55" dirty="0"/>
              <a:t>Laurie </a:t>
            </a:r>
            <a:r>
              <a:rPr spc="50" dirty="0"/>
              <a:t>Middle </a:t>
            </a:r>
            <a:r>
              <a:rPr spc="140" dirty="0"/>
              <a:t>School</a:t>
            </a:r>
            <a:r>
              <a:rPr spc="55" dirty="0"/>
              <a:t> </a:t>
            </a:r>
            <a:r>
              <a:rPr spc="60" dirty="0"/>
              <a:t>.</a:t>
            </a:r>
            <a:r>
              <a:rPr spc="70" dirty="0"/>
              <a:t> </a:t>
            </a:r>
            <a:r>
              <a:rPr spc="60" dirty="0"/>
              <a:t>.</a:t>
            </a:r>
            <a:r>
              <a:rPr spc="40" dirty="0"/>
              <a:t> </a:t>
            </a:r>
            <a:r>
              <a:rPr spc="10" dirty="0"/>
              <a:t>.</a:t>
            </a:r>
          </a:p>
        </p:txBody>
      </p:sp>
      <p:pic>
        <p:nvPicPr>
          <p:cNvPr id="3" name="object 3"/>
          <p:cNvPicPr/>
          <p:nvPr/>
        </p:nvPicPr>
        <p:blipFill>
          <a:blip r:embed="rId2" cstate="print"/>
          <a:stretch>
            <a:fillRect/>
          </a:stretch>
        </p:blipFill>
        <p:spPr>
          <a:xfrm>
            <a:off x="893063" y="2636520"/>
            <a:ext cx="4669536" cy="3502152"/>
          </a:xfrm>
          <a:prstGeom prst="rect">
            <a:avLst/>
          </a:prstGeom>
        </p:spPr>
      </p:pic>
      <p:sp>
        <p:nvSpPr>
          <p:cNvPr id="4" name="object 4"/>
          <p:cNvSpPr txBox="1"/>
          <p:nvPr/>
        </p:nvSpPr>
        <p:spPr>
          <a:xfrm>
            <a:off x="6467983" y="640537"/>
            <a:ext cx="128270" cy="331470"/>
          </a:xfrm>
          <a:prstGeom prst="rect">
            <a:avLst/>
          </a:prstGeom>
        </p:spPr>
        <p:txBody>
          <a:bodyPr vert="horz" wrap="square" lIns="0" tIns="13335" rIns="0" bIns="0" rtlCol="0">
            <a:spAutoFit/>
          </a:bodyPr>
          <a:lstStyle/>
          <a:p>
            <a:pPr marL="12700">
              <a:lnSpc>
                <a:spcPct val="100000"/>
              </a:lnSpc>
              <a:spcBef>
                <a:spcPts val="105"/>
              </a:spcBef>
            </a:pPr>
            <a:r>
              <a:rPr sz="2000" b="1" spc="-245" dirty="0">
                <a:solidFill>
                  <a:srgbClr val="CE7E00"/>
                </a:solidFill>
                <a:latin typeface="Trebuchet MS"/>
                <a:cs typeface="Trebuchet MS"/>
              </a:rPr>
              <a:t>•</a:t>
            </a:r>
            <a:endParaRPr sz="2000">
              <a:latin typeface="Trebuchet MS"/>
              <a:cs typeface="Trebuchet MS"/>
            </a:endParaRPr>
          </a:p>
        </p:txBody>
      </p:sp>
      <p:pic>
        <p:nvPicPr>
          <p:cNvPr id="5" name="object 5"/>
          <p:cNvPicPr/>
          <p:nvPr/>
        </p:nvPicPr>
        <p:blipFill>
          <a:blip r:embed="rId3" cstate="print"/>
          <a:stretch>
            <a:fillRect/>
          </a:stretch>
        </p:blipFill>
        <p:spPr>
          <a:xfrm>
            <a:off x="6712966" y="717550"/>
            <a:ext cx="4014215" cy="248920"/>
          </a:xfrm>
          <a:prstGeom prst="rect">
            <a:avLst/>
          </a:prstGeom>
        </p:spPr>
      </p:pic>
      <p:pic>
        <p:nvPicPr>
          <p:cNvPr id="6" name="object 6"/>
          <p:cNvPicPr/>
          <p:nvPr/>
        </p:nvPicPr>
        <p:blipFill>
          <a:blip r:embed="rId4" cstate="print"/>
          <a:stretch>
            <a:fillRect/>
          </a:stretch>
        </p:blipFill>
        <p:spPr>
          <a:xfrm>
            <a:off x="6710806" y="1083310"/>
            <a:ext cx="3702177" cy="225298"/>
          </a:xfrm>
          <a:prstGeom prst="rect">
            <a:avLst/>
          </a:prstGeom>
        </p:spPr>
      </p:pic>
      <p:pic>
        <p:nvPicPr>
          <p:cNvPr id="7" name="object 7"/>
          <p:cNvPicPr/>
          <p:nvPr/>
        </p:nvPicPr>
        <p:blipFill>
          <a:blip r:embed="rId5" cstate="print"/>
          <a:stretch>
            <a:fillRect/>
          </a:stretch>
        </p:blipFill>
        <p:spPr>
          <a:xfrm>
            <a:off x="6722618" y="1449069"/>
            <a:ext cx="4566665" cy="248919"/>
          </a:xfrm>
          <a:prstGeom prst="rect">
            <a:avLst/>
          </a:prstGeom>
        </p:spPr>
      </p:pic>
      <p:pic>
        <p:nvPicPr>
          <p:cNvPr id="8" name="object 8"/>
          <p:cNvPicPr/>
          <p:nvPr/>
        </p:nvPicPr>
        <p:blipFill>
          <a:blip r:embed="rId6" cstate="print"/>
          <a:stretch>
            <a:fillRect/>
          </a:stretch>
        </p:blipFill>
        <p:spPr>
          <a:xfrm>
            <a:off x="6721475" y="1814829"/>
            <a:ext cx="4425950" cy="248920"/>
          </a:xfrm>
          <a:prstGeom prst="rect">
            <a:avLst/>
          </a:prstGeom>
        </p:spPr>
      </p:pic>
      <p:pic>
        <p:nvPicPr>
          <p:cNvPr id="9" name="object 9"/>
          <p:cNvPicPr/>
          <p:nvPr/>
        </p:nvPicPr>
        <p:blipFill>
          <a:blip r:embed="rId7" cstate="print"/>
          <a:stretch>
            <a:fillRect/>
          </a:stretch>
        </p:blipFill>
        <p:spPr>
          <a:xfrm>
            <a:off x="6711442" y="2180589"/>
            <a:ext cx="3972813" cy="225298"/>
          </a:xfrm>
          <a:prstGeom prst="rect">
            <a:avLst/>
          </a:prstGeom>
        </p:spPr>
      </p:pic>
      <p:pic>
        <p:nvPicPr>
          <p:cNvPr id="10" name="object 10"/>
          <p:cNvPicPr/>
          <p:nvPr/>
        </p:nvPicPr>
        <p:blipFill>
          <a:blip r:embed="rId8" cstate="print"/>
          <a:stretch>
            <a:fillRect/>
          </a:stretch>
        </p:blipFill>
        <p:spPr>
          <a:xfrm>
            <a:off x="6713981" y="2546350"/>
            <a:ext cx="4302506" cy="252222"/>
          </a:xfrm>
          <a:prstGeom prst="rect">
            <a:avLst/>
          </a:prstGeom>
        </p:spPr>
      </p:pic>
      <p:pic>
        <p:nvPicPr>
          <p:cNvPr id="11" name="object 11"/>
          <p:cNvPicPr/>
          <p:nvPr/>
        </p:nvPicPr>
        <p:blipFill>
          <a:blip r:embed="rId9" cstate="print"/>
          <a:stretch>
            <a:fillRect/>
          </a:stretch>
        </p:blipFill>
        <p:spPr>
          <a:xfrm>
            <a:off x="6709791" y="2912110"/>
            <a:ext cx="4226179" cy="248919"/>
          </a:xfrm>
          <a:prstGeom prst="rect">
            <a:avLst/>
          </a:prstGeom>
        </p:spPr>
      </p:pic>
      <p:pic>
        <p:nvPicPr>
          <p:cNvPr id="12" name="object 12"/>
          <p:cNvPicPr/>
          <p:nvPr/>
        </p:nvPicPr>
        <p:blipFill>
          <a:blip r:embed="rId10" cstate="print"/>
          <a:stretch>
            <a:fillRect/>
          </a:stretch>
        </p:blipFill>
        <p:spPr>
          <a:xfrm>
            <a:off x="6709791" y="3277870"/>
            <a:ext cx="4562983" cy="248919"/>
          </a:xfrm>
          <a:prstGeom prst="rect">
            <a:avLst/>
          </a:prstGeom>
        </p:spPr>
      </p:pic>
      <p:pic>
        <p:nvPicPr>
          <p:cNvPr id="13" name="object 13"/>
          <p:cNvPicPr/>
          <p:nvPr/>
        </p:nvPicPr>
        <p:blipFill>
          <a:blip r:embed="rId11" cstate="print"/>
          <a:stretch>
            <a:fillRect/>
          </a:stretch>
        </p:blipFill>
        <p:spPr>
          <a:xfrm>
            <a:off x="6721475" y="3643629"/>
            <a:ext cx="4589399" cy="252221"/>
          </a:xfrm>
          <a:prstGeom prst="rect">
            <a:avLst/>
          </a:prstGeom>
        </p:spPr>
      </p:pic>
      <p:pic>
        <p:nvPicPr>
          <p:cNvPr id="14" name="object 14"/>
          <p:cNvPicPr/>
          <p:nvPr/>
        </p:nvPicPr>
        <p:blipFill>
          <a:blip r:embed="rId12" cstate="print"/>
          <a:stretch>
            <a:fillRect/>
          </a:stretch>
        </p:blipFill>
        <p:spPr>
          <a:xfrm>
            <a:off x="6712711" y="4375150"/>
            <a:ext cx="3861816" cy="225298"/>
          </a:xfrm>
          <a:prstGeom prst="rect">
            <a:avLst/>
          </a:prstGeom>
        </p:spPr>
      </p:pic>
      <p:pic>
        <p:nvPicPr>
          <p:cNvPr id="15" name="object 15"/>
          <p:cNvPicPr/>
          <p:nvPr/>
        </p:nvPicPr>
        <p:blipFill>
          <a:blip r:embed="rId13" cstate="print"/>
          <a:stretch>
            <a:fillRect/>
          </a:stretch>
        </p:blipFill>
        <p:spPr>
          <a:xfrm>
            <a:off x="6719061" y="4009390"/>
            <a:ext cx="4006342" cy="252222"/>
          </a:xfrm>
          <a:prstGeom prst="rect">
            <a:avLst/>
          </a:prstGeom>
        </p:spPr>
      </p:pic>
      <p:pic>
        <p:nvPicPr>
          <p:cNvPr id="16" name="object 16"/>
          <p:cNvPicPr/>
          <p:nvPr/>
        </p:nvPicPr>
        <p:blipFill>
          <a:blip r:embed="rId14" cstate="print"/>
          <a:stretch>
            <a:fillRect/>
          </a:stretch>
        </p:blipFill>
        <p:spPr>
          <a:xfrm>
            <a:off x="6719823" y="4740909"/>
            <a:ext cx="4415155" cy="248919"/>
          </a:xfrm>
          <a:prstGeom prst="rect">
            <a:avLst/>
          </a:prstGeom>
        </p:spPr>
      </p:pic>
      <p:pic>
        <p:nvPicPr>
          <p:cNvPr id="17" name="object 17"/>
          <p:cNvPicPr/>
          <p:nvPr/>
        </p:nvPicPr>
        <p:blipFill>
          <a:blip r:embed="rId15" cstate="print"/>
          <a:stretch>
            <a:fillRect/>
          </a:stretch>
        </p:blipFill>
        <p:spPr>
          <a:xfrm>
            <a:off x="6711442" y="5106670"/>
            <a:ext cx="4680077" cy="225298"/>
          </a:xfrm>
          <a:prstGeom prst="rect">
            <a:avLst/>
          </a:prstGeom>
        </p:spPr>
      </p:pic>
      <p:grpSp>
        <p:nvGrpSpPr>
          <p:cNvPr id="18" name="object 18"/>
          <p:cNvGrpSpPr/>
          <p:nvPr/>
        </p:nvGrpSpPr>
        <p:grpSpPr>
          <a:xfrm>
            <a:off x="6719061" y="5472429"/>
            <a:ext cx="4207510" cy="248920"/>
            <a:chOff x="6719061" y="5472429"/>
            <a:chExt cx="4207510" cy="248920"/>
          </a:xfrm>
        </p:grpSpPr>
        <p:pic>
          <p:nvPicPr>
            <p:cNvPr id="19" name="object 19"/>
            <p:cNvPicPr/>
            <p:nvPr/>
          </p:nvPicPr>
          <p:blipFill>
            <a:blip r:embed="rId16" cstate="print"/>
            <a:stretch>
              <a:fillRect/>
            </a:stretch>
          </p:blipFill>
          <p:spPr>
            <a:xfrm>
              <a:off x="6719061" y="5472429"/>
              <a:ext cx="1999234" cy="248907"/>
            </a:xfrm>
            <a:prstGeom prst="rect">
              <a:avLst/>
            </a:prstGeom>
          </p:spPr>
        </p:pic>
        <p:sp>
          <p:nvSpPr>
            <p:cNvPr id="20" name="object 20"/>
            <p:cNvSpPr/>
            <p:nvPr/>
          </p:nvSpPr>
          <p:spPr>
            <a:xfrm>
              <a:off x="8741918" y="5472429"/>
              <a:ext cx="2185035" cy="194310"/>
            </a:xfrm>
            <a:custGeom>
              <a:avLst/>
              <a:gdLst/>
              <a:ahLst/>
              <a:cxnLst/>
              <a:rect l="l" t="t" r="r" b="b"/>
              <a:pathLst>
                <a:path w="2185034" h="194310">
                  <a:moveTo>
                    <a:pt x="75806" y="118922"/>
                  </a:moveTo>
                  <a:lnTo>
                    <a:pt x="0" y="118922"/>
                  </a:lnTo>
                  <a:lnTo>
                    <a:pt x="0" y="131343"/>
                  </a:lnTo>
                  <a:lnTo>
                    <a:pt x="75806" y="131343"/>
                  </a:lnTo>
                  <a:lnTo>
                    <a:pt x="75806" y="118922"/>
                  </a:lnTo>
                  <a:close/>
                </a:path>
                <a:path w="2185034" h="194310">
                  <a:moveTo>
                    <a:pt x="243840" y="123139"/>
                  </a:moveTo>
                  <a:lnTo>
                    <a:pt x="230886" y="81622"/>
                  </a:lnTo>
                  <a:lnTo>
                    <a:pt x="229336" y="79756"/>
                  </a:lnTo>
                  <a:lnTo>
                    <a:pt x="229336" y="123139"/>
                  </a:lnTo>
                  <a:lnTo>
                    <a:pt x="229336" y="123888"/>
                  </a:lnTo>
                  <a:lnTo>
                    <a:pt x="215531" y="164515"/>
                  </a:lnTo>
                  <a:lnTo>
                    <a:pt x="178689" y="180428"/>
                  </a:lnTo>
                  <a:lnTo>
                    <a:pt x="171615" y="179971"/>
                  </a:lnTo>
                  <a:lnTo>
                    <a:pt x="142887" y="164896"/>
                  </a:lnTo>
                  <a:lnTo>
                    <a:pt x="142024" y="164058"/>
                  </a:lnTo>
                  <a:lnTo>
                    <a:pt x="127762" y="123888"/>
                  </a:lnTo>
                  <a:lnTo>
                    <a:pt x="128181" y="116382"/>
                  </a:lnTo>
                  <a:lnTo>
                    <a:pt x="141427" y="85979"/>
                  </a:lnTo>
                  <a:lnTo>
                    <a:pt x="142773" y="84328"/>
                  </a:lnTo>
                  <a:lnTo>
                    <a:pt x="179451" y="68199"/>
                  </a:lnTo>
                  <a:lnTo>
                    <a:pt x="187960" y="68199"/>
                  </a:lnTo>
                  <a:lnTo>
                    <a:pt x="222250" y="93853"/>
                  </a:lnTo>
                  <a:lnTo>
                    <a:pt x="229336" y="123139"/>
                  </a:lnTo>
                  <a:lnTo>
                    <a:pt x="229336" y="79756"/>
                  </a:lnTo>
                  <a:lnTo>
                    <a:pt x="197256" y="58445"/>
                  </a:lnTo>
                  <a:lnTo>
                    <a:pt x="180213" y="56261"/>
                  </a:lnTo>
                  <a:lnTo>
                    <a:pt x="164401" y="58127"/>
                  </a:lnTo>
                  <a:lnTo>
                    <a:pt x="150520" y="63690"/>
                  </a:lnTo>
                  <a:lnTo>
                    <a:pt x="138595" y="72986"/>
                  </a:lnTo>
                  <a:lnTo>
                    <a:pt x="128651" y="85979"/>
                  </a:lnTo>
                  <a:lnTo>
                    <a:pt x="128143" y="85979"/>
                  </a:lnTo>
                  <a:lnTo>
                    <a:pt x="128143" y="3048"/>
                  </a:lnTo>
                  <a:lnTo>
                    <a:pt x="89789" y="3048"/>
                  </a:lnTo>
                  <a:lnTo>
                    <a:pt x="89789" y="15494"/>
                  </a:lnTo>
                  <a:lnTo>
                    <a:pt x="113538" y="15494"/>
                  </a:lnTo>
                  <a:lnTo>
                    <a:pt x="113538" y="177939"/>
                  </a:lnTo>
                  <a:lnTo>
                    <a:pt x="89789" y="177939"/>
                  </a:lnTo>
                  <a:lnTo>
                    <a:pt x="89789" y="190373"/>
                  </a:lnTo>
                  <a:lnTo>
                    <a:pt x="128143" y="190373"/>
                  </a:lnTo>
                  <a:lnTo>
                    <a:pt x="128143" y="164896"/>
                  </a:lnTo>
                  <a:lnTo>
                    <a:pt x="128651" y="164896"/>
                  </a:lnTo>
                  <a:lnTo>
                    <a:pt x="138645" y="176911"/>
                  </a:lnTo>
                  <a:lnTo>
                    <a:pt x="150393" y="185496"/>
                  </a:lnTo>
                  <a:lnTo>
                    <a:pt x="163893" y="190639"/>
                  </a:lnTo>
                  <a:lnTo>
                    <a:pt x="179197" y="192354"/>
                  </a:lnTo>
                  <a:lnTo>
                    <a:pt x="188264" y="191795"/>
                  </a:lnTo>
                  <a:lnTo>
                    <a:pt x="196850" y="190080"/>
                  </a:lnTo>
                  <a:lnTo>
                    <a:pt x="204939" y="187223"/>
                  </a:lnTo>
                  <a:lnTo>
                    <a:pt x="212598" y="183222"/>
                  </a:lnTo>
                  <a:lnTo>
                    <a:pt x="216471" y="180428"/>
                  </a:lnTo>
                  <a:lnTo>
                    <a:pt x="219519" y="178244"/>
                  </a:lnTo>
                  <a:lnTo>
                    <a:pt x="241757" y="141478"/>
                  </a:lnTo>
                  <a:lnTo>
                    <a:pt x="243306" y="132511"/>
                  </a:lnTo>
                  <a:lnTo>
                    <a:pt x="243840" y="123139"/>
                  </a:lnTo>
                  <a:close/>
                </a:path>
                <a:path w="2185034" h="194310">
                  <a:moveTo>
                    <a:pt x="396748" y="177939"/>
                  </a:moveTo>
                  <a:lnTo>
                    <a:pt x="375158" y="177939"/>
                  </a:lnTo>
                  <a:lnTo>
                    <a:pt x="375158" y="171475"/>
                  </a:lnTo>
                  <a:lnTo>
                    <a:pt x="375158" y="124752"/>
                  </a:lnTo>
                  <a:lnTo>
                    <a:pt x="375158" y="124256"/>
                  </a:lnTo>
                  <a:lnTo>
                    <a:pt x="375158" y="104394"/>
                  </a:lnTo>
                  <a:lnTo>
                    <a:pt x="372135" y="83324"/>
                  </a:lnTo>
                  <a:lnTo>
                    <a:pt x="363347" y="68707"/>
                  </a:lnTo>
                  <a:lnTo>
                    <a:pt x="363093" y="68287"/>
                  </a:lnTo>
                  <a:lnTo>
                    <a:pt x="348043" y="59270"/>
                  </a:lnTo>
                  <a:lnTo>
                    <a:pt x="327025" y="56261"/>
                  </a:lnTo>
                  <a:lnTo>
                    <a:pt x="317804" y="56781"/>
                  </a:lnTo>
                  <a:lnTo>
                    <a:pt x="283337" y="73901"/>
                  </a:lnTo>
                  <a:lnTo>
                    <a:pt x="275336" y="85979"/>
                  </a:lnTo>
                  <a:lnTo>
                    <a:pt x="287782" y="89281"/>
                  </a:lnTo>
                  <a:lnTo>
                    <a:pt x="291719" y="82169"/>
                  </a:lnTo>
                  <a:lnTo>
                    <a:pt x="296799" y="76962"/>
                  </a:lnTo>
                  <a:lnTo>
                    <a:pt x="302768" y="73660"/>
                  </a:lnTo>
                  <a:lnTo>
                    <a:pt x="308864" y="70358"/>
                  </a:lnTo>
                  <a:lnTo>
                    <a:pt x="316992" y="68707"/>
                  </a:lnTo>
                  <a:lnTo>
                    <a:pt x="327025" y="68707"/>
                  </a:lnTo>
                  <a:lnTo>
                    <a:pt x="341782" y="70954"/>
                  </a:lnTo>
                  <a:lnTo>
                    <a:pt x="352336" y="77647"/>
                  </a:lnTo>
                  <a:lnTo>
                    <a:pt x="358686" y="88811"/>
                  </a:lnTo>
                  <a:lnTo>
                    <a:pt x="360807" y="104394"/>
                  </a:lnTo>
                  <a:lnTo>
                    <a:pt x="360807" y="124256"/>
                  </a:lnTo>
                  <a:lnTo>
                    <a:pt x="360807" y="135686"/>
                  </a:lnTo>
                  <a:lnTo>
                    <a:pt x="360807" y="159550"/>
                  </a:lnTo>
                  <a:lnTo>
                    <a:pt x="355803" y="163944"/>
                  </a:lnTo>
                  <a:lnTo>
                    <a:pt x="323342" y="180428"/>
                  </a:lnTo>
                  <a:lnTo>
                    <a:pt x="307340" y="180428"/>
                  </a:lnTo>
                  <a:lnTo>
                    <a:pt x="300355" y="178092"/>
                  </a:lnTo>
                  <a:lnTo>
                    <a:pt x="295148" y="173405"/>
                  </a:lnTo>
                  <a:lnTo>
                    <a:pt x="289814" y="168719"/>
                  </a:lnTo>
                  <a:lnTo>
                    <a:pt x="287274" y="162496"/>
                  </a:lnTo>
                  <a:lnTo>
                    <a:pt x="287274" y="145427"/>
                  </a:lnTo>
                  <a:lnTo>
                    <a:pt x="323596" y="124752"/>
                  </a:lnTo>
                  <a:lnTo>
                    <a:pt x="332765" y="125437"/>
                  </a:lnTo>
                  <a:lnTo>
                    <a:pt x="342011" y="127495"/>
                  </a:lnTo>
                  <a:lnTo>
                    <a:pt x="351345" y="130911"/>
                  </a:lnTo>
                  <a:lnTo>
                    <a:pt x="360807" y="135686"/>
                  </a:lnTo>
                  <a:lnTo>
                    <a:pt x="360807" y="124256"/>
                  </a:lnTo>
                  <a:lnTo>
                    <a:pt x="351116" y="119583"/>
                  </a:lnTo>
                  <a:lnTo>
                    <a:pt x="341312" y="116230"/>
                  </a:lnTo>
                  <a:lnTo>
                    <a:pt x="331406" y="114211"/>
                  </a:lnTo>
                  <a:lnTo>
                    <a:pt x="321437" y="113538"/>
                  </a:lnTo>
                  <a:lnTo>
                    <a:pt x="310934" y="114211"/>
                  </a:lnTo>
                  <a:lnTo>
                    <a:pt x="276110" y="136906"/>
                  </a:lnTo>
                  <a:lnTo>
                    <a:pt x="272796" y="153466"/>
                  </a:lnTo>
                  <a:lnTo>
                    <a:pt x="273481" y="162115"/>
                  </a:lnTo>
                  <a:lnTo>
                    <a:pt x="304050" y="191719"/>
                  </a:lnTo>
                  <a:lnTo>
                    <a:pt x="312420" y="192354"/>
                  </a:lnTo>
                  <a:lnTo>
                    <a:pt x="319227" y="192011"/>
                  </a:lnTo>
                  <a:lnTo>
                    <a:pt x="349211" y="180428"/>
                  </a:lnTo>
                  <a:lnTo>
                    <a:pt x="349669" y="180149"/>
                  </a:lnTo>
                  <a:lnTo>
                    <a:pt x="355307" y="176072"/>
                  </a:lnTo>
                  <a:lnTo>
                    <a:pt x="360807" y="171475"/>
                  </a:lnTo>
                  <a:lnTo>
                    <a:pt x="360807" y="190373"/>
                  </a:lnTo>
                  <a:lnTo>
                    <a:pt x="396748" y="190373"/>
                  </a:lnTo>
                  <a:lnTo>
                    <a:pt x="396748" y="177939"/>
                  </a:lnTo>
                  <a:close/>
                </a:path>
                <a:path w="2185034" h="194310">
                  <a:moveTo>
                    <a:pt x="514985" y="154203"/>
                  </a:moveTo>
                  <a:lnTo>
                    <a:pt x="490816" y="122732"/>
                  </a:lnTo>
                  <a:lnTo>
                    <a:pt x="453136" y="114300"/>
                  </a:lnTo>
                  <a:lnTo>
                    <a:pt x="445770" y="111887"/>
                  </a:lnTo>
                  <a:lnTo>
                    <a:pt x="440436" y="108458"/>
                  </a:lnTo>
                  <a:lnTo>
                    <a:pt x="435229" y="105029"/>
                  </a:lnTo>
                  <a:lnTo>
                    <a:pt x="432562" y="100203"/>
                  </a:lnTo>
                  <a:lnTo>
                    <a:pt x="432562" y="86868"/>
                  </a:lnTo>
                  <a:lnTo>
                    <a:pt x="435356" y="81026"/>
                  </a:lnTo>
                  <a:lnTo>
                    <a:pt x="440944" y="76454"/>
                  </a:lnTo>
                  <a:lnTo>
                    <a:pt x="446532" y="72009"/>
                  </a:lnTo>
                  <a:lnTo>
                    <a:pt x="453390" y="69723"/>
                  </a:lnTo>
                  <a:lnTo>
                    <a:pt x="467614" y="69723"/>
                  </a:lnTo>
                  <a:lnTo>
                    <a:pt x="492125" y="85598"/>
                  </a:lnTo>
                  <a:lnTo>
                    <a:pt x="495300" y="90424"/>
                  </a:lnTo>
                  <a:lnTo>
                    <a:pt x="496951" y="96012"/>
                  </a:lnTo>
                  <a:lnTo>
                    <a:pt x="496951" y="102489"/>
                  </a:lnTo>
                  <a:lnTo>
                    <a:pt x="509143" y="102489"/>
                  </a:lnTo>
                  <a:lnTo>
                    <a:pt x="509143" y="75057"/>
                  </a:lnTo>
                  <a:lnTo>
                    <a:pt x="509143" y="59817"/>
                  </a:lnTo>
                  <a:lnTo>
                    <a:pt x="496951" y="59817"/>
                  </a:lnTo>
                  <a:lnTo>
                    <a:pt x="496951" y="75057"/>
                  </a:lnTo>
                  <a:lnTo>
                    <a:pt x="496443" y="75057"/>
                  </a:lnTo>
                  <a:lnTo>
                    <a:pt x="491540" y="69723"/>
                  </a:lnTo>
                  <a:lnTo>
                    <a:pt x="489623" y="67640"/>
                  </a:lnTo>
                  <a:lnTo>
                    <a:pt x="481368" y="62318"/>
                  </a:lnTo>
                  <a:lnTo>
                    <a:pt x="471665" y="59118"/>
                  </a:lnTo>
                  <a:lnTo>
                    <a:pt x="460502" y="58039"/>
                  </a:lnTo>
                  <a:lnTo>
                    <a:pt x="453263" y="58039"/>
                  </a:lnTo>
                  <a:lnTo>
                    <a:pt x="446532" y="59563"/>
                  </a:lnTo>
                  <a:lnTo>
                    <a:pt x="433832" y="65659"/>
                  </a:lnTo>
                  <a:lnTo>
                    <a:pt x="428879" y="69977"/>
                  </a:lnTo>
                  <a:lnTo>
                    <a:pt x="425196" y="75311"/>
                  </a:lnTo>
                  <a:lnTo>
                    <a:pt x="421386" y="80772"/>
                  </a:lnTo>
                  <a:lnTo>
                    <a:pt x="419608" y="86868"/>
                  </a:lnTo>
                  <a:lnTo>
                    <a:pt x="419608" y="103251"/>
                  </a:lnTo>
                  <a:lnTo>
                    <a:pt x="451535" y="126822"/>
                  </a:lnTo>
                  <a:lnTo>
                    <a:pt x="480187" y="132664"/>
                  </a:lnTo>
                  <a:lnTo>
                    <a:pt x="488061" y="135445"/>
                  </a:lnTo>
                  <a:lnTo>
                    <a:pt x="499237" y="142900"/>
                  </a:lnTo>
                  <a:lnTo>
                    <a:pt x="502031" y="148247"/>
                  </a:lnTo>
                  <a:lnTo>
                    <a:pt x="502031" y="163233"/>
                  </a:lnTo>
                  <a:lnTo>
                    <a:pt x="465709" y="181178"/>
                  </a:lnTo>
                  <a:lnTo>
                    <a:pt x="457009" y="180543"/>
                  </a:lnTo>
                  <a:lnTo>
                    <a:pt x="449211" y="178638"/>
                  </a:lnTo>
                  <a:lnTo>
                    <a:pt x="442290" y="175450"/>
                  </a:lnTo>
                  <a:lnTo>
                    <a:pt x="440461" y="174091"/>
                  </a:lnTo>
                  <a:lnTo>
                    <a:pt x="436245" y="170980"/>
                  </a:lnTo>
                  <a:lnTo>
                    <a:pt x="431406" y="165544"/>
                  </a:lnTo>
                  <a:lnTo>
                    <a:pt x="427951" y="159397"/>
                  </a:lnTo>
                  <a:lnTo>
                    <a:pt x="425881" y="152565"/>
                  </a:lnTo>
                  <a:lnTo>
                    <a:pt x="425196" y="145008"/>
                  </a:lnTo>
                  <a:lnTo>
                    <a:pt x="412496" y="145008"/>
                  </a:lnTo>
                  <a:lnTo>
                    <a:pt x="412496" y="190373"/>
                  </a:lnTo>
                  <a:lnTo>
                    <a:pt x="425196" y="190373"/>
                  </a:lnTo>
                  <a:lnTo>
                    <a:pt x="425196" y="174091"/>
                  </a:lnTo>
                  <a:lnTo>
                    <a:pt x="425704" y="174091"/>
                  </a:lnTo>
                  <a:lnTo>
                    <a:pt x="429260" y="179717"/>
                  </a:lnTo>
                  <a:lnTo>
                    <a:pt x="434467" y="184175"/>
                  </a:lnTo>
                  <a:lnTo>
                    <a:pt x="448437" y="190715"/>
                  </a:lnTo>
                  <a:lnTo>
                    <a:pt x="456438" y="192354"/>
                  </a:lnTo>
                  <a:lnTo>
                    <a:pt x="465455" y="192354"/>
                  </a:lnTo>
                  <a:lnTo>
                    <a:pt x="502069" y="181178"/>
                  </a:lnTo>
                  <a:lnTo>
                    <a:pt x="507212" y="176441"/>
                  </a:lnTo>
                  <a:lnTo>
                    <a:pt x="511530" y="169938"/>
                  </a:lnTo>
                  <a:lnTo>
                    <a:pt x="514121" y="162521"/>
                  </a:lnTo>
                  <a:lnTo>
                    <a:pt x="514985" y="154203"/>
                  </a:lnTo>
                  <a:close/>
                </a:path>
                <a:path w="2185034" h="194310">
                  <a:moveTo>
                    <a:pt x="671322" y="128231"/>
                  </a:moveTo>
                  <a:lnTo>
                    <a:pt x="659409" y="84188"/>
                  </a:lnTo>
                  <a:lnTo>
                    <a:pt x="656463" y="80276"/>
                  </a:lnTo>
                  <a:lnTo>
                    <a:pt x="656463" y="115811"/>
                  </a:lnTo>
                  <a:lnTo>
                    <a:pt x="554482" y="115811"/>
                  </a:lnTo>
                  <a:lnTo>
                    <a:pt x="571500" y="81026"/>
                  </a:lnTo>
                  <a:lnTo>
                    <a:pt x="604774" y="68453"/>
                  </a:lnTo>
                  <a:lnTo>
                    <a:pt x="614870" y="69265"/>
                  </a:lnTo>
                  <a:lnTo>
                    <a:pt x="650468" y="96367"/>
                  </a:lnTo>
                  <a:lnTo>
                    <a:pt x="656463" y="115811"/>
                  </a:lnTo>
                  <a:lnTo>
                    <a:pt x="656463" y="80276"/>
                  </a:lnTo>
                  <a:lnTo>
                    <a:pt x="654202" y="77266"/>
                  </a:lnTo>
                  <a:lnTo>
                    <a:pt x="648081" y="71183"/>
                  </a:lnTo>
                  <a:lnTo>
                    <a:pt x="644461" y="68453"/>
                  </a:lnTo>
                  <a:lnTo>
                    <a:pt x="641096" y="65913"/>
                  </a:lnTo>
                  <a:lnTo>
                    <a:pt x="633349" y="61683"/>
                  </a:lnTo>
                  <a:lnTo>
                    <a:pt x="624992" y="58661"/>
                  </a:lnTo>
                  <a:lnTo>
                    <a:pt x="616013" y="56870"/>
                  </a:lnTo>
                  <a:lnTo>
                    <a:pt x="606425" y="56261"/>
                  </a:lnTo>
                  <a:lnTo>
                    <a:pt x="597293" y="56819"/>
                  </a:lnTo>
                  <a:lnTo>
                    <a:pt x="558673" y="75565"/>
                  </a:lnTo>
                  <a:lnTo>
                    <a:pt x="540270" y="115570"/>
                  </a:lnTo>
                  <a:lnTo>
                    <a:pt x="539750" y="125247"/>
                  </a:lnTo>
                  <a:lnTo>
                    <a:pt x="540270" y="134886"/>
                  </a:lnTo>
                  <a:lnTo>
                    <a:pt x="558660" y="174840"/>
                  </a:lnTo>
                  <a:lnTo>
                    <a:pt x="597890" y="193675"/>
                  </a:lnTo>
                  <a:lnTo>
                    <a:pt x="607441" y="194221"/>
                  </a:lnTo>
                  <a:lnTo>
                    <a:pt x="626922" y="192062"/>
                  </a:lnTo>
                  <a:lnTo>
                    <a:pt x="644042" y="185559"/>
                  </a:lnTo>
                  <a:lnTo>
                    <a:pt x="648665" y="182168"/>
                  </a:lnTo>
                  <a:lnTo>
                    <a:pt x="658837" y="174726"/>
                  </a:lnTo>
                  <a:lnTo>
                    <a:pt x="671322" y="159550"/>
                  </a:lnTo>
                  <a:lnTo>
                    <a:pt x="660146" y="154203"/>
                  </a:lnTo>
                  <a:lnTo>
                    <a:pt x="654773" y="160997"/>
                  </a:lnTo>
                  <a:lnTo>
                    <a:pt x="649147" y="166801"/>
                  </a:lnTo>
                  <a:lnTo>
                    <a:pt x="607949" y="182168"/>
                  </a:lnTo>
                  <a:lnTo>
                    <a:pt x="600900" y="181749"/>
                  </a:lnTo>
                  <a:lnTo>
                    <a:pt x="566102" y="162521"/>
                  </a:lnTo>
                  <a:lnTo>
                    <a:pt x="554228" y="128231"/>
                  </a:lnTo>
                  <a:lnTo>
                    <a:pt x="671322" y="128231"/>
                  </a:lnTo>
                  <a:close/>
                </a:path>
                <a:path w="2185034" h="194310">
                  <a:moveTo>
                    <a:pt x="848360" y="177939"/>
                  </a:moveTo>
                  <a:lnTo>
                    <a:pt x="824357" y="177939"/>
                  </a:lnTo>
                  <a:lnTo>
                    <a:pt x="824357" y="164896"/>
                  </a:lnTo>
                  <a:lnTo>
                    <a:pt x="824357" y="85979"/>
                  </a:lnTo>
                  <a:lnTo>
                    <a:pt x="824357" y="3048"/>
                  </a:lnTo>
                  <a:lnTo>
                    <a:pt x="810514" y="3048"/>
                  </a:lnTo>
                  <a:lnTo>
                    <a:pt x="810514" y="124510"/>
                  </a:lnTo>
                  <a:lnTo>
                    <a:pt x="810082" y="132321"/>
                  </a:lnTo>
                  <a:lnTo>
                    <a:pt x="791603" y="169011"/>
                  </a:lnTo>
                  <a:lnTo>
                    <a:pt x="759587" y="180428"/>
                  </a:lnTo>
                  <a:lnTo>
                    <a:pt x="752906" y="179971"/>
                  </a:lnTo>
                  <a:lnTo>
                    <a:pt x="719455" y="159219"/>
                  </a:lnTo>
                  <a:lnTo>
                    <a:pt x="708660" y="124510"/>
                  </a:lnTo>
                  <a:lnTo>
                    <a:pt x="709079" y="117322"/>
                  </a:lnTo>
                  <a:lnTo>
                    <a:pt x="728167" y="79997"/>
                  </a:lnTo>
                  <a:lnTo>
                    <a:pt x="758571" y="68199"/>
                  </a:lnTo>
                  <a:lnTo>
                    <a:pt x="765556" y="68681"/>
                  </a:lnTo>
                  <a:lnTo>
                    <a:pt x="799642" y="90017"/>
                  </a:lnTo>
                  <a:lnTo>
                    <a:pt x="810514" y="124510"/>
                  </a:lnTo>
                  <a:lnTo>
                    <a:pt x="810514" y="3048"/>
                  </a:lnTo>
                  <a:lnTo>
                    <a:pt x="784733" y="3048"/>
                  </a:lnTo>
                  <a:lnTo>
                    <a:pt x="784733" y="15494"/>
                  </a:lnTo>
                  <a:lnTo>
                    <a:pt x="810260" y="15494"/>
                  </a:lnTo>
                  <a:lnTo>
                    <a:pt x="810260" y="85979"/>
                  </a:lnTo>
                  <a:lnTo>
                    <a:pt x="809752" y="85979"/>
                  </a:lnTo>
                  <a:lnTo>
                    <a:pt x="800100" y="72986"/>
                  </a:lnTo>
                  <a:lnTo>
                    <a:pt x="794054" y="68199"/>
                  </a:lnTo>
                  <a:lnTo>
                    <a:pt x="788352" y="63690"/>
                  </a:lnTo>
                  <a:lnTo>
                    <a:pt x="774496" y="58127"/>
                  </a:lnTo>
                  <a:lnTo>
                    <a:pt x="758571" y="56261"/>
                  </a:lnTo>
                  <a:lnTo>
                    <a:pt x="749846" y="56819"/>
                  </a:lnTo>
                  <a:lnTo>
                    <a:pt x="713244" y="75501"/>
                  </a:lnTo>
                  <a:lnTo>
                    <a:pt x="695693" y="115189"/>
                  </a:lnTo>
                  <a:lnTo>
                    <a:pt x="695198" y="124752"/>
                  </a:lnTo>
                  <a:lnTo>
                    <a:pt x="695693" y="134048"/>
                  </a:lnTo>
                  <a:lnTo>
                    <a:pt x="713333" y="173151"/>
                  </a:lnTo>
                  <a:lnTo>
                    <a:pt x="750646" y="191808"/>
                  </a:lnTo>
                  <a:lnTo>
                    <a:pt x="759587" y="192354"/>
                  </a:lnTo>
                  <a:lnTo>
                    <a:pt x="774788" y="190639"/>
                  </a:lnTo>
                  <a:lnTo>
                    <a:pt x="788238" y="185496"/>
                  </a:lnTo>
                  <a:lnTo>
                    <a:pt x="795108" y="180428"/>
                  </a:lnTo>
                  <a:lnTo>
                    <a:pt x="799884" y="176911"/>
                  </a:lnTo>
                  <a:lnTo>
                    <a:pt x="809752" y="164896"/>
                  </a:lnTo>
                  <a:lnTo>
                    <a:pt x="810260" y="164896"/>
                  </a:lnTo>
                  <a:lnTo>
                    <a:pt x="810260" y="190373"/>
                  </a:lnTo>
                  <a:lnTo>
                    <a:pt x="848360" y="190373"/>
                  </a:lnTo>
                  <a:lnTo>
                    <a:pt x="848360" y="177939"/>
                  </a:lnTo>
                  <a:close/>
                </a:path>
                <a:path w="2185034" h="194310">
                  <a:moveTo>
                    <a:pt x="1059942" y="128231"/>
                  </a:moveTo>
                  <a:lnTo>
                    <a:pt x="1048029" y="84188"/>
                  </a:lnTo>
                  <a:lnTo>
                    <a:pt x="1045083" y="80276"/>
                  </a:lnTo>
                  <a:lnTo>
                    <a:pt x="1045083" y="115811"/>
                  </a:lnTo>
                  <a:lnTo>
                    <a:pt x="943102" y="115811"/>
                  </a:lnTo>
                  <a:lnTo>
                    <a:pt x="960120" y="81026"/>
                  </a:lnTo>
                  <a:lnTo>
                    <a:pt x="993394" y="68453"/>
                  </a:lnTo>
                  <a:lnTo>
                    <a:pt x="1003490" y="69265"/>
                  </a:lnTo>
                  <a:lnTo>
                    <a:pt x="1039088" y="96367"/>
                  </a:lnTo>
                  <a:lnTo>
                    <a:pt x="1045083" y="115811"/>
                  </a:lnTo>
                  <a:lnTo>
                    <a:pt x="1045083" y="80276"/>
                  </a:lnTo>
                  <a:lnTo>
                    <a:pt x="1042822" y="77266"/>
                  </a:lnTo>
                  <a:lnTo>
                    <a:pt x="1036701" y="71183"/>
                  </a:lnTo>
                  <a:lnTo>
                    <a:pt x="1033081" y="68453"/>
                  </a:lnTo>
                  <a:lnTo>
                    <a:pt x="1029716" y="65913"/>
                  </a:lnTo>
                  <a:lnTo>
                    <a:pt x="1021969" y="61683"/>
                  </a:lnTo>
                  <a:lnTo>
                    <a:pt x="1013612" y="58661"/>
                  </a:lnTo>
                  <a:lnTo>
                    <a:pt x="1004633" y="56870"/>
                  </a:lnTo>
                  <a:lnTo>
                    <a:pt x="995045" y="56261"/>
                  </a:lnTo>
                  <a:lnTo>
                    <a:pt x="985913" y="56819"/>
                  </a:lnTo>
                  <a:lnTo>
                    <a:pt x="947293" y="75565"/>
                  </a:lnTo>
                  <a:lnTo>
                    <a:pt x="928890" y="115570"/>
                  </a:lnTo>
                  <a:lnTo>
                    <a:pt x="928370" y="125247"/>
                  </a:lnTo>
                  <a:lnTo>
                    <a:pt x="928890" y="134886"/>
                  </a:lnTo>
                  <a:lnTo>
                    <a:pt x="947293" y="174840"/>
                  </a:lnTo>
                  <a:lnTo>
                    <a:pt x="986510" y="193675"/>
                  </a:lnTo>
                  <a:lnTo>
                    <a:pt x="996061" y="194221"/>
                  </a:lnTo>
                  <a:lnTo>
                    <a:pt x="1015542" y="192062"/>
                  </a:lnTo>
                  <a:lnTo>
                    <a:pt x="1032662" y="185559"/>
                  </a:lnTo>
                  <a:lnTo>
                    <a:pt x="1037285" y="182168"/>
                  </a:lnTo>
                  <a:lnTo>
                    <a:pt x="1047457" y="174726"/>
                  </a:lnTo>
                  <a:lnTo>
                    <a:pt x="1059942" y="159550"/>
                  </a:lnTo>
                  <a:lnTo>
                    <a:pt x="1048766" y="154203"/>
                  </a:lnTo>
                  <a:lnTo>
                    <a:pt x="1043393" y="160997"/>
                  </a:lnTo>
                  <a:lnTo>
                    <a:pt x="1037780" y="166801"/>
                  </a:lnTo>
                  <a:lnTo>
                    <a:pt x="996569" y="182168"/>
                  </a:lnTo>
                  <a:lnTo>
                    <a:pt x="989520" y="181749"/>
                  </a:lnTo>
                  <a:lnTo>
                    <a:pt x="954722" y="162521"/>
                  </a:lnTo>
                  <a:lnTo>
                    <a:pt x="942848" y="128231"/>
                  </a:lnTo>
                  <a:lnTo>
                    <a:pt x="1059942" y="128231"/>
                  </a:lnTo>
                  <a:close/>
                </a:path>
                <a:path w="2185034" h="194310">
                  <a:moveTo>
                    <a:pt x="1238504" y="177939"/>
                  </a:moveTo>
                  <a:lnTo>
                    <a:pt x="1214501" y="177939"/>
                  </a:lnTo>
                  <a:lnTo>
                    <a:pt x="1214501" y="164896"/>
                  </a:lnTo>
                  <a:lnTo>
                    <a:pt x="1214501" y="85979"/>
                  </a:lnTo>
                  <a:lnTo>
                    <a:pt x="1214501" y="3048"/>
                  </a:lnTo>
                  <a:lnTo>
                    <a:pt x="1200658" y="3048"/>
                  </a:lnTo>
                  <a:lnTo>
                    <a:pt x="1200658" y="124510"/>
                  </a:lnTo>
                  <a:lnTo>
                    <a:pt x="1200226" y="132321"/>
                  </a:lnTo>
                  <a:lnTo>
                    <a:pt x="1181747" y="169011"/>
                  </a:lnTo>
                  <a:lnTo>
                    <a:pt x="1149731" y="180428"/>
                  </a:lnTo>
                  <a:lnTo>
                    <a:pt x="1143050" y="179971"/>
                  </a:lnTo>
                  <a:lnTo>
                    <a:pt x="1109586" y="159219"/>
                  </a:lnTo>
                  <a:lnTo>
                    <a:pt x="1098804" y="124510"/>
                  </a:lnTo>
                  <a:lnTo>
                    <a:pt x="1099223" y="117322"/>
                  </a:lnTo>
                  <a:lnTo>
                    <a:pt x="1118311" y="79997"/>
                  </a:lnTo>
                  <a:lnTo>
                    <a:pt x="1148715" y="68199"/>
                  </a:lnTo>
                  <a:lnTo>
                    <a:pt x="1155700" y="68681"/>
                  </a:lnTo>
                  <a:lnTo>
                    <a:pt x="1189786" y="90017"/>
                  </a:lnTo>
                  <a:lnTo>
                    <a:pt x="1200658" y="124510"/>
                  </a:lnTo>
                  <a:lnTo>
                    <a:pt x="1200658" y="3048"/>
                  </a:lnTo>
                  <a:lnTo>
                    <a:pt x="1174877" y="3048"/>
                  </a:lnTo>
                  <a:lnTo>
                    <a:pt x="1174877" y="15494"/>
                  </a:lnTo>
                  <a:lnTo>
                    <a:pt x="1200404" y="15494"/>
                  </a:lnTo>
                  <a:lnTo>
                    <a:pt x="1200404" y="85979"/>
                  </a:lnTo>
                  <a:lnTo>
                    <a:pt x="1199896" y="85979"/>
                  </a:lnTo>
                  <a:lnTo>
                    <a:pt x="1190244" y="72986"/>
                  </a:lnTo>
                  <a:lnTo>
                    <a:pt x="1184198" y="68199"/>
                  </a:lnTo>
                  <a:lnTo>
                    <a:pt x="1178496" y="63690"/>
                  </a:lnTo>
                  <a:lnTo>
                    <a:pt x="1164640" y="58127"/>
                  </a:lnTo>
                  <a:lnTo>
                    <a:pt x="1148715" y="56261"/>
                  </a:lnTo>
                  <a:lnTo>
                    <a:pt x="1139990" y="56819"/>
                  </a:lnTo>
                  <a:lnTo>
                    <a:pt x="1103388" y="75501"/>
                  </a:lnTo>
                  <a:lnTo>
                    <a:pt x="1085837" y="115189"/>
                  </a:lnTo>
                  <a:lnTo>
                    <a:pt x="1085342" y="124752"/>
                  </a:lnTo>
                  <a:lnTo>
                    <a:pt x="1085837" y="134048"/>
                  </a:lnTo>
                  <a:lnTo>
                    <a:pt x="1103477" y="173151"/>
                  </a:lnTo>
                  <a:lnTo>
                    <a:pt x="1140790" y="191808"/>
                  </a:lnTo>
                  <a:lnTo>
                    <a:pt x="1149731" y="192354"/>
                  </a:lnTo>
                  <a:lnTo>
                    <a:pt x="1164932" y="190639"/>
                  </a:lnTo>
                  <a:lnTo>
                    <a:pt x="1178382" y="185496"/>
                  </a:lnTo>
                  <a:lnTo>
                    <a:pt x="1185252" y="180428"/>
                  </a:lnTo>
                  <a:lnTo>
                    <a:pt x="1190028" y="176911"/>
                  </a:lnTo>
                  <a:lnTo>
                    <a:pt x="1199896" y="164896"/>
                  </a:lnTo>
                  <a:lnTo>
                    <a:pt x="1200404" y="164896"/>
                  </a:lnTo>
                  <a:lnTo>
                    <a:pt x="1200404" y="190373"/>
                  </a:lnTo>
                  <a:lnTo>
                    <a:pt x="1238504" y="190373"/>
                  </a:lnTo>
                  <a:lnTo>
                    <a:pt x="1238504" y="177939"/>
                  </a:lnTo>
                  <a:close/>
                </a:path>
                <a:path w="2185034" h="194310">
                  <a:moveTo>
                    <a:pt x="1389634" y="177939"/>
                  </a:moveTo>
                  <a:lnTo>
                    <a:pt x="1367155" y="177939"/>
                  </a:lnTo>
                  <a:lnTo>
                    <a:pt x="1367155" y="171475"/>
                  </a:lnTo>
                  <a:lnTo>
                    <a:pt x="1367155" y="59817"/>
                  </a:lnTo>
                  <a:lnTo>
                    <a:pt x="1330071" y="59817"/>
                  </a:lnTo>
                  <a:lnTo>
                    <a:pt x="1330071" y="72263"/>
                  </a:lnTo>
                  <a:lnTo>
                    <a:pt x="1353058" y="72263"/>
                  </a:lnTo>
                  <a:lnTo>
                    <a:pt x="1353058" y="155448"/>
                  </a:lnTo>
                  <a:lnTo>
                    <a:pt x="1320800" y="177444"/>
                  </a:lnTo>
                  <a:lnTo>
                    <a:pt x="1312799" y="179438"/>
                  </a:lnTo>
                  <a:lnTo>
                    <a:pt x="1297940" y="179438"/>
                  </a:lnTo>
                  <a:lnTo>
                    <a:pt x="1292606" y="177533"/>
                  </a:lnTo>
                  <a:lnTo>
                    <a:pt x="1288669" y="173723"/>
                  </a:lnTo>
                  <a:lnTo>
                    <a:pt x="1284859" y="169900"/>
                  </a:lnTo>
                  <a:lnTo>
                    <a:pt x="1282954" y="164350"/>
                  </a:lnTo>
                  <a:lnTo>
                    <a:pt x="1282954" y="59817"/>
                  </a:lnTo>
                  <a:lnTo>
                    <a:pt x="1245743" y="59817"/>
                  </a:lnTo>
                  <a:lnTo>
                    <a:pt x="1245743" y="72263"/>
                  </a:lnTo>
                  <a:lnTo>
                    <a:pt x="1268730" y="72263"/>
                  </a:lnTo>
                  <a:lnTo>
                    <a:pt x="1268818" y="169900"/>
                  </a:lnTo>
                  <a:lnTo>
                    <a:pt x="1301623" y="192354"/>
                  </a:lnTo>
                  <a:lnTo>
                    <a:pt x="1315123" y="191058"/>
                  </a:lnTo>
                  <a:lnTo>
                    <a:pt x="1328191" y="187134"/>
                  </a:lnTo>
                  <a:lnTo>
                    <a:pt x="1340840" y="180619"/>
                  </a:lnTo>
                  <a:lnTo>
                    <a:pt x="1342402" y="179438"/>
                  </a:lnTo>
                  <a:lnTo>
                    <a:pt x="1353058" y="171475"/>
                  </a:lnTo>
                  <a:lnTo>
                    <a:pt x="1353058" y="190373"/>
                  </a:lnTo>
                  <a:lnTo>
                    <a:pt x="1389634" y="190373"/>
                  </a:lnTo>
                  <a:lnTo>
                    <a:pt x="1389634" y="177939"/>
                  </a:lnTo>
                  <a:close/>
                </a:path>
                <a:path w="2185034" h="194310">
                  <a:moveTo>
                    <a:pt x="1529588" y="154952"/>
                  </a:moveTo>
                  <a:lnTo>
                    <a:pt x="1518158" y="150101"/>
                  </a:lnTo>
                  <a:lnTo>
                    <a:pt x="1510106" y="163703"/>
                  </a:lnTo>
                  <a:lnTo>
                    <a:pt x="1499857" y="173418"/>
                  </a:lnTo>
                  <a:lnTo>
                    <a:pt x="1487436" y="179247"/>
                  </a:lnTo>
                  <a:lnTo>
                    <a:pt x="1472819" y="181178"/>
                  </a:lnTo>
                  <a:lnTo>
                    <a:pt x="1465618" y="180746"/>
                  </a:lnTo>
                  <a:lnTo>
                    <a:pt x="1432814" y="160362"/>
                  </a:lnTo>
                  <a:lnTo>
                    <a:pt x="1423162" y="125501"/>
                  </a:lnTo>
                  <a:lnTo>
                    <a:pt x="1423530" y="117805"/>
                  </a:lnTo>
                  <a:lnTo>
                    <a:pt x="1440764" y="81838"/>
                  </a:lnTo>
                  <a:lnTo>
                    <a:pt x="1471041" y="70993"/>
                  </a:lnTo>
                  <a:lnTo>
                    <a:pt x="1478292" y="71412"/>
                  </a:lnTo>
                  <a:lnTo>
                    <a:pt x="1511935" y="99060"/>
                  </a:lnTo>
                  <a:lnTo>
                    <a:pt x="1513078" y="109474"/>
                  </a:lnTo>
                  <a:lnTo>
                    <a:pt x="1525016" y="109474"/>
                  </a:lnTo>
                  <a:lnTo>
                    <a:pt x="1525016" y="77216"/>
                  </a:lnTo>
                  <a:lnTo>
                    <a:pt x="1525016" y="59817"/>
                  </a:lnTo>
                  <a:lnTo>
                    <a:pt x="1513078" y="59817"/>
                  </a:lnTo>
                  <a:lnTo>
                    <a:pt x="1513078" y="77216"/>
                  </a:lnTo>
                  <a:lnTo>
                    <a:pt x="1512570" y="77216"/>
                  </a:lnTo>
                  <a:lnTo>
                    <a:pt x="1506677" y="70993"/>
                  </a:lnTo>
                  <a:lnTo>
                    <a:pt x="1504607" y="68808"/>
                  </a:lnTo>
                  <a:lnTo>
                    <a:pt x="1495044" y="62826"/>
                  </a:lnTo>
                  <a:lnTo>
                    <a:pt x="1483842" y="59232"/>
                  </a:lnTo>
                  <a:lnTo>
                    <a:pt x="1471041" y="58039"/>
                  </a:lnTo>
                  <a:lnTo>
                    <a:pt x="1462557" y="58585"/>
                  </a:lnTo>
                  <a:lnTo>
                    <a:pt x="1426629" y="77050"/>
                  </a:lnTo>
                  <a:lnTo>
                    <a:pt x="1408950" y="116941"/>
                  </a:lnTo>
                  <a:lnTo>
                    <a:pt x="1408430" y="126746"/>
                  </a:lnTo>
                  <a:lnTo>
                    <a:pt x="1408950" y="136525"/>
                  </a:lnTo>
                  <a:lnTo>
                    <a:pt x="1426984" y="175907"/>
                  </a:lnTo>
                  <a:lnTo>
                    <a:pt x="1464233" y="193713"/>
                  </a:lnTo>
                  <a:lnTo>
                    <a:pt x="1473073" y="194221"/>
                  </a:lnTo>
                  <a:lnTo>
                    <a:pt x="1482331" y="193586"/>
                  </a:lnTo>
                  <a:lnTo>
                    <a:pt x="1491043" y="191643"/>
                  </a:lnTo>
                  <a:lnTo>
                    <a:pt x="1499171" y="188429"/>
                  </a:lnTo>
                  <a:lnTo>
                    <a:pt x="1506728" y="183908"/>
                  </a:lnTo>
                  <a:lnTo>
                    <a:pt x="1510055" y="181178"/>
                  </a:lnTo>
                  <a:lnTo>
                    <a:pt x="1513649" y="178231"/>
                  </a:lnTo>
                  <a:lnTo>
                    <a:pt x="1519770" y="171513"/>
                  </a:lnTo>
                  <a:lnTo>
                    <a:pt x="1525104" y="163703"/>
                  </a:lnTo>
                  <a:lnTo>
                    <a:pt x="1529588" y="154952"/>
                  </a:lnTo>
                  <a:close/>
                </a:path>
                <a:path w="2185034" h="194310">
                  <a:moveTo>
                    <a:pt x="1678432" y="177939"/>
                  </a:moveTo>
                  <a:lnTo>
                    <a:pt x="1656842" y="177939"/>
                  </a:lnTo>
                  <a:lnTo>
                    <a:pt x="1656842" y="171475"/>
                  </a:lnTo>
                  <a:lnTo>
                    <a:pt x="1656842" y="124752"/>
                  </a:lnTo>
                  <a:lnTo>
                    <a:pt x="1656842" y="124256"/>
                  </a:lnTo>
                  <a:lnTo>
                    <a:pt x="1656842" y="104394"/>
                  </a:lnTo>
                  <a:lnTo>
                    <a:pt x="1653819" y="83324"/>
                  </a:lnTo>
                  <a:lnTo>
                    <a:pt x="1645031" y="68707"/>
                  </a:lnTo>
                  <a:lnTo>
                    <a:pt x="1644777" y="68287"/>
                  </a:lnTo>
                  <a:lnTo>
                    <a:pt x="1629727" y="59270"/>
                  </a:lnTo>
                  <a:lnTo>
                    <a:pt x="1608709" y="56261"/>
                  </a:lnTo>
                  <a:lnTo>
                    <a:pt x="1599488" y="56781"/>
                  </a:lnTo>
                  <a:lnTo>
                    <a:pt x="1565021" y="73901"/>
                  </a:lnTo>
                  <a:lnTo>
                    <a:pt x="1557020" y="85979"/>
                  </a:lnTo>
                  <a:lnTo>
                    <a:pt x="1569466" y="89281"/>
                  </a:lnTo>
                  <a:lnTo>
                    <a:pt x="1573403" y="82169"/>
                  </a:lnTo>
                  <a:lnTo>
                    <a:pt x="1578483" y="76962"/>
                  </a:lnTo>
                  <a:lnTo>
                    <a:pt x="1584452" y="73660"/>
                  </a:lnTo>
                  <a:lnTo>
                    <a:pt x="1590548" y="70358"/>
                  </a:lnTo>
                  <a:lnTo>
                    <a:pt x="1598676" y="68707"/>
                  </a:lnTo>
                  <a:lnTo>
                    <a:pt x="1608709" y="68707"/>
                  </a:lnTo>
                  <a:lnTo>
                    <a:pt x="1623466" y="70954"/>
                  </a:lnTo>
                  <a:lnTo>
                    <a:pt x="1634020" y="77647"/>
                  </a:lnTo>
                  <a:lnTo>
                    <a:pt x="1640370" y="88811"/>
                  </a:lnTo>
                  <a:lnTo>
                    <a:pt x="1642491" y="104394"/>
                  </a:lnTo>
                  <a:lnTo>
                    <a:pt x="1642491" y="124256"/>
                  </a:lnTo>
                  <a:lnTo>
                    <a:pt x="1642491" y="135686"/>
                  </a:lnTo>
                  <a:lnTo>
                    <a:pt x="1642491" y="159550"/>
                  </a:lnTo>
                  <a:lnTo>
                    <a:pt x="1637487" y="163944"/>
                  </a:lnTo>
                  <a:lnTo>
                    <a:pt x="1605026" y="180428"/>
                  </a:lnTo>
                  <a:lnTo>
                    <a:pt x="1589024" y="180428"/>
                  </a:lnTo>
                  <a:lnTo>
                    <a:pt x="1582039" y="178092"/>
                  </a:lnTo>
                  <a:lnTo>
                    <a:pt x="1576832" y="173405"/>
                  </a:lnTo>
                  <a:lnTo>
                    <a:pt x="1571498" y="168719"/>
                  </a:lnTo>
                  <a:lnTo>
                    <a:pt x="1568958" y="162496"/>
                  </a:lnTo>
                  <a:lnTo>
                    <a:pt x="1568958" y="145427"/>
                  </a:lnTo>
                  <a:lnTo>
                    <a:pt x="1605280" y="124752"/>
                  </a:lnTo>
                  <a:lnTo>
                    <a:pt x="1614449" y="125437"/>
                  </a:lnTo>
                  <a:lnTo>
                    <a:pt x="1623695" y="127495"/>
                  </a:lnTo>
                  <a:lnTo>
                    <a:pt x="1633029" y="130911"/>
                  </a:lnTo>
                  <a:lnTo>
                    <a:pt x="1642491" y="135686"/>
                  </a:lnTo>
                  <a:lnTo>
                    <a:pt x="1642491" y="124256"/>
                  </a:lnTo>
                  <a:lnTo>
                    <a:pt x="1632800" y="119583"/>
                  </a:lnTo>
                  <a:lnTo>
                    <a:pt x="1622996" y="116230"/>
                  </a:lnTo>
                  <a:lnTo>
                    <a:pt x="1613090" y="114211"/>
                  </a:lnTo>
                  <a:lnTo>
                    <a:pt x="1603121" y="113538"/>
                  </a:lnTo>
                  <a:lnTo>
                    <a:pt x="1592618" y="114211"/>
                  </a:lnTo>
                  <a:lnTo>
                    <a:pt x="1557794" y="136906"/>
                  </a:lnTo>
                  <a:lnTo>
                    <a:pt x="1554480" y="153466"/>
                  </a:lnTo>
                  <a:lnTo>
                    <a:pt x="1555165" y="162115"/>
                  </a:lnTo>
                  <a:lnTo>
                    <a:pt x="1585734" y="191719"/>
                  </a:lnTo>
                  <a:lnTo>
                    <a:pt x="1594104" y="192354"/>
                  </a:lnTo>
                  <a:lnTo>
                    <a:pt x="1600911" y="192011"/>
                  </a:lnTo>
                  <a:lnTo>
                    <a:pt x="1630895" y="180428"/>
                  </a:lnTo>
                  <a:lnTo>
                    <a:pt x="1631353" y="180149"/>
                  </a:lnTo>
                  <a:lnTo>
                    <a:pt x="1636991" y="176072"/>
                  </a:lnTo>
                  <a:lnTo>
                    <a:pt x="1642491" y="171475"/>
                  </a:lnTo>
                  <a:lnTo>
                    <a:pt x="1642491" y="190373"/>
                  </a:lnTo>
                  <a:lnTo>
                    <a:pt x="1678432" y="190373"/>
                  </a:lnTo>
                  <a:lnTo>
                    <a:pt x="1678432" y="177939"/>
                  </a:lnTo>
                  <a:close/>
                </a:path>
                <a:path w="2185034" h="194310">
                  <a:moveTo>
                    <a:pt x="1752981" y="59817"/>
                  </a:moveTo>
                  <a:lnTo>
                    <a:pt x="1725549" y="59817"/>
                  </a:lnTo>
                  <a:lnTo>
                    <a:pt x="1725549" y="19431"/>
                  </a:lnTo>
                  <a:lnTo>
                    <a:pt x="1711198" y="30607"/>
                  </a:lnTo>
                  <a:lnTo>
                    <a:pt x="1711198" y="59817"/>
                  </a:lnTo>
                  <a:lnTo>
                    <a:pt x="1688084" y="59817"/>
                  </a:lnTo>
                  <a:lnTo>
                    <a:pt x="1688084" y="72263"/>
                  </a:lnTo>
                  <a:lnTo>
                    <a:pt x="1711198" y="72263"/>
                  </a:lnTo>
                  <a:lnTo>
                    <a:pt x="1711198" y="178523"/>
                  </a:lnTo>
                  <a:lnTo>
                    <a:pt x="1713357" y="184569"/>
                  </a:lnTo>
                  <a:lnTo>
                    <a:pt x="1721993" y="191693"/>
                  </a:lnTo>
                  <a:lnTo>
                    <a:pt x="1727581" y="193471"/>
                  </a:lnTo>
                  <a:lnTo>
                    <a:pt x="1740154" y="193471"/>
                  </a:lnTo>
                  <a:lnTo>
                    <a:pt x="1746377" y="192443"/>
                  </a:lnTo>
                  <a:lnTo>
                    <a:pt x="1752981" y="190373"/>
                  </a:lnTo>
                  <a:lnTo>
                    <a:pt x="1752981" y="180428"/>
                  </a:lnTo>
                  <a:lnTo>
                    <a:pt x="1752981" y="177939"/>
                  </a:lnTo>
                  <a:lnTo>
                    <a:pt x="1746504" y="179603"/>
                  </a:lnTo>
                  <a:lnTo>
                    <a:pt x="1741297" y="180428"/>
                  </a:lnTo>
                  <a:lnTo>
                    <a:pt x="1732661" y="180428"/>
                  </a:lnTo>
                  <a:lnTo>
                    <a:pt x="1729486" y="179324"/>
                  </a:lnTo>
                  <a:lnTo>
                    <a:pt x="1727835" y="177139"/>
                  </a:lnTo>
                  <a:lnTo>
                    <a:pt x="1726311" y="174942"/>
                  </a:lnTo>
                  <a:lnTo>
                    <a:pt x="1725549" y="170688"/>
                  </a:lnTo>
                  <a:lnTo>
                    <a:pt x="1725549" y="72263"/>
                  </a:lnTo>
                  <a:lnTo>
                    <a:pt x="1752981" y="72263"/>
                  </a:lnTo>
                  <a:lnTo>
                    <a:pt x="1752981" y="59817"/>
                  </a:lnTo>
                  <a:close/>
                </a:path>
                <a:path w="2185034" h="194310">
                  <a:moveTo>
                    <a:pt x="1803908" y="7747"/>
                  </a:moveTo>
                  <a:lnTo>
                    <a:pt x="1802765" y="5080"/>
                  </a:lnTo>
                  <a:lnTo>
                    <a:pt x="1800352" y="3048"/>
                  </a:lnTo>
                  <a:lnTo>
                    <a:pt x="1798066" y="1016"/>
                  </a:lnTo>
                  <a:lnTo>
                    <a:pt x="1795526" y="0"/>
                  </a:lnTo>
                  <a:lnTo>
                    <a:pt x="1789811" y="0"/>
                  </a:lnTo>
                  <a:lnTo>
                    <a:pt x="1787271" y="1016"/>
                  </a:lnTo>
                  <a:lnTo>
                    <a:pt x="1785112" y="3175"/>
                  </a:lnTo>
                  <a:lnTo>
                    <a:pt x="1782953" y="5207"/>
                  </a:lnTo>
                  <a:lnTo>
                    <a:pt x="1781860" y="7747"/>
                  </a:lnTo>
                  <a:lnTo>
                    <a:pt x="1781810" y="14097"/>
                  </a:lnTo>
                  <a:lnTo>
                    <a:pt x="1782953" y="16891"/>
                  </a:lnTo>
                  <a:lnTo>
                    <a:pt x="1787271" y="21209"/>
                  </a:lnTo>
                  <a:lnTo>
                    <a:pt x="1789811" y="22352"/>
                  </a:lnTo>
                  <a:lnTo>
                    <a:pt x="1796034" y="22352"/>
                  </a:lnTo>
                  <a:lnTo>
                    <a:pt x="1798701" y="21209"/>
                  </a:lnTo>
                  <a:lnTo>
                    <a:pt x="1800733" y="18796"/>
                  </a:lnTo>
                  <a:lnTo>
                    <a:pt x="1802892" y="16510"/>
                  </a:lnTo>
                  <a:lnTo>
                    <a:pt x="1803806" y="14097"/>
                  </a:lnTo>
                  <a:lnTo>
                    <a:pt x="1803908" y="7747"/>
                  </a:lnTo>
                  <a:close/>
                </a:path>
                <a:path w="2185034" h="194310">
                  <a:moveTo>
                    <a:pt x="1826260" y="177939"/>
                  </a:moveTo>
                  <a:lnTo>
                    <a:pt x="1803908" y="177939"/>
                  </a:lnTo>
                  <a:lnTo>
                    <a:pt x="1803908" y="59817"/>
                  </a:lnTo>
                  <a:lnTo>
                    <a:pt x="1766824" y="59817"/>
                  </a:lnTo>
                  <a:lnTo>
                    <a:pt x="1766824" y="72263"/>
                  </a:lnTo>
                  <a:lnTo>
                    <a:pt x="1789684" y="72263"/>
                  </a:lnTo>
                  <a:lnTo>
                    <a:pt x="1789684" y="177939"/>
                  </a:lnTo>
                  <a:lnTo>
                    <a:pt x="1766824" y="177939"/>
                  </a:lnTo>
                  <a:lnTo>
                    <a:pt x="1766824" y="190373"/>
                  </a:lnTo>
                  <a:lnTo>
                    <a:pt x="1826260" y="190373"/>
                  </a:lnTo>
                  <a:lnTo>
                    <a:pt x="1826260" y="177939"/>
                  </a:lnTo>
                  <a:close/>
                </a:path>
                <a:path w="2185034" h="194310">
                  <a:moveTo>
                    <a:pt x="1972818" y="125247"/>
                  </a:moveTo>
                  <a:lnTo>
                    <a:pt x="1959610" y="83185"/>
                  </a:lnTo>
                  <a:lnTo>
                    <a:pt x="1958340" y="81648"/>
                  </a:lnTo>
                  <a:lnTo>
                    <a:pt x="1958340" y="125247"/>
                  </a:lnTo>
                  <a:lnTo>
                    <a:pt x="1957920" y="132956"/>
                  </a:lnTo>
                  <a:lnTo>
                    <a:pt x="1939226" y="169760"/>
                  </a:lnTo>
                  <a:lnTo>
                    <a:pt x="1907540" y="181178"/>
                  </a:lnTo>
                  <a:lnTo>
                    <a:pt x="1900643" y="180721"/>
                  </a:lnTo>
                  <a:lnTo>
                    <a:pt x="1867522" y="159651"/>
                  </a:lnTo>
                  <a:lnTo>
                    <a:pt x="1857502" y="125247"/>
                  </a:lnTo>
                  <a:lnTo>
                    <a:pt x="1857895" y="117678"/>
                  </a:lnTo>
                  <a:lnTo>
                    <a:pt x="1876272" y="80835"/>
                  </a:lnTo>
                  <a:lnTo>
                    <a:pt x="1907413" y="69215"/>
                  </a:lnTo>
                  <a:lnTo>
                    <a:pt x="1914550" y="69697"/>
                  </a:lnTo>
                  <a:lnTo>
                    <a:pt x="1948180" y="90982"/>
                  </a:lnTo>
                  <a:lnTo>
                    <a:pt x="1958340" y="125247"/>
                  </a:lnTo>
                  <a:lnTo>
                    <a:pt x="1958340" y="81648"/>
                  </a:lnTo>
                  <a:lnTo>
                    <a:pt x="1925078" y="58572"/>
                  </a:lnTo>
                  <a:lnTo>
                    <a:pt x="1907540" y="56261"/>
                  </a:lnTo>
                  <a:lnTo>
                    <a:pt x="1898726" y="56845"/>
                  </a:lnTo>
                  <a:lnTo>
                    <a:pt x="1861337" y="76009"/>
                  </a:lnTo>
                  <a:lnTo>
                    <a:pt x="1843290" y="115900"/>
                  </a:lnTo>
                  <a:lnTo>
                    <a:pt x="1842770" y="125247"/>
                  </a:lnTo>
                  <a:lnTo>
                    <a:pt x="1843290" y="134772"/>
                  </a:lnTo>
                  <a:lnTo>
                    <a:pt x="1861134" y="174625"/>
                  </a:lnTo>
                  <a:lnTo>
                    <a:pt x="1898535" y="193662"/>
                  </a:lnTo>
                  <a:lnTo>
                    <a:pt x="1907540" y="194221"/>
                  </a:lnTo>
                  <a:lnTo>
                    <a:pt x="1916531" y="193649"/>
                  </a:lnTo>
                  <a:lnTo>
                    <a:pt x="1925078" y="191935"/>
                  </a:lnTo>
                  <a:lnTo>
                    <a:pt x="1933155" y="189052"/>
                  </a:lnTo>
                  <a:lnTo>
                    <a:pt x="1940814" y="185026"/>
                  </a:lnTo>
                  <a:lnTo>
                    <a:pt x="1946224" y="181178"/>
                  </a:lnTo>
                  <a:lnTo>
                    <a:pt x="1947849" y="180022"/>
                  </a:lnTo>
                  <a:lnTo>
                    <a:pt x="1970697" y="143459"/>
                  </a:lnTo>
                  <a:lnTo>
                    <a:pt x="1972284" y="134556"/>
                  </a:lnTo>
                  <a:lnTo>
                    <a:pt x="1972818" y="125247"/>
                  </a:lnTo>
                  <a:close/>
                </a:path>
                <a:path w="2185034" h="194310">
                  <a:moveTo>
                    <a:pt x="2134616" y="177939"/>
                  </a:moveTo>
                  <a:lnTo>
                    <a:pt x="2113788" y="177939"/>
                  </a:lnTo>
                  <a:lnTo>
                    <a:pt x="2113788" y="91313"/>
                  </a:lnTo>
                  <a:lnTo>
                    <a:pt x="2113203" y="83858"/>
                  </a:lnTo>
                  <a:lnTo>
                    <a:pt x="2078609" y="58039"/>
                  </a:lnTo>
                  <a:lnTo>
                    <a:pt x="2067102" y="59410"/>
                  </a:lnTo>
                  <a:lnTo>
                    <a:pt x="2055050" y="63487"/>
                  </a:lnTo>
                  <a:lnTo>
                    <a:pt x="2042414" y="70319"/>
                  </a:lnTo>
                  <a:lnTo>
                    <a:pt x="2029206" y="79883"/>
                  </a:lnTo>
                  <a:lnTo>
                    <a:pt x="2029206" y="59817"/>
                  </a:lnTo>
                  <a:lnTo>
                    <a:pt x="1991106" y="59817"/>
                  </a:lnTo>
                  <a:lnTo>
                    <a:pt x="1991106" y="72263"/>
                  </a:lnTo>
                  <a:lnTo>
                    <a:pt x="2014982" y="72263"/>
                  </a:lnTo>
                  <a:lnTo>
                    <a:pt x="2014982" y="177939"/>
                  </a:lnTo>
                  <a:lnTo>
                    <a:pt x="1991106" y="177939"/>
                  </a:lnTo>
                  <a:lnTo>
                    <a:pt x="1991106" y="190373"/>
                  </a:lnTo>
                  <a:lnTo>
                    <a:pt x="2050669" y="190373"/>
                  </a:lnTo>
                  <a:lnTo>
                    <a:pt x="2050669" y="177939"/>
                  </a:lnTo>
                  <a:lnTo>
                    <a:pt x="2029206" y="177939"/>
                  </a:lnTo>
                  <a:lnTo>
                    <a:pt x="2029206" y="94488"/>
                  </a:lnTo>
                  <a:lnTo>
                    <a:pt x="2041575" y="84175"/>
                  </a:lnTo>
                  <a:lnTo>
                    <a:pt x="2048713" y="79883"/>
                  </a:lnTo>
                  <a:lnTo>
                    <a:pt x="2053780" y="76835"/>
                  </a:lnTo>
                  <a:lnTo>
                    <a:pt x="2065782" y="72453"/>
                  </a:lnTo>
                  <a:lnTo>
                    <a:pt x="2077593" y="70993"/>
                  </a:lnTo>
                  <a:lnTo>
                    <a:pt x="2084832" y="70993"/>
                  </a:lnTo>
                  <a:lnTo>
                    <a:pt x="2090293" y="73025"/>
                  </a:lnTo>
                  <a:lnTo>
                    <a:pt x="2097659" y="81153"/>
                  </a:lnTo>
                  <a:lnTo>
                    <a:pt x="2099437" y="87122"/>
                  </a:lnTo>
                  <a:lnTo>
                    <a:pt x="2099437" y="177939"/>
                  </a:lnTo>
                  <a:lnTo>
                    <a:pt x="2076323" y="177939"/>
                  </a:lnTo>
                  <a:lnTo>
                    <a:pt x="2076323" y="190373"/>
                  </a:lnTo>
                  <a:lnTo>
                    <a:pt x="2134616" y="190373"/>
                  </a:lnTo>
                  <a:lnTo>
                    <a:pt x="2134616" y="177939"/>
                  </a:lnTo>
                  <a:close/>
                </a:path>
                <a:path w="2185034" h="194310">
                  <a:moveTo>
                    <a:pt x="2184654" y="164642"/>
                  </a:moveTo>
                  <a:lnTo>
                    <a:pt x="2169160" y="164642"/>
                  </a:lnTo>
                  <a:lnTo>
                    <a:pt x="2169160" y="190373"/>
                  </a:lnTo>
                  <a:lnTo>
                    <a:pt x="2184654" y="190373"/>
                  </a:lnTo>
                  <a:lnTo>
                    <a:pt x="2184654" y="164642"/>
                  </a:lnTo>
                  <a:close/>
                </a:path>
              </a:pathLst>
            </a:custGeom>
            <a:solidFill>
              <a:srgbClr val="FFFFFF">
                <a:alpha val="58038"/>
              </a:srgbClr>
            </a:solidFill>
          </p:spPr>
          <p:txBody>
            <a:bodyPr wrap="square" lIns="0" tIns="0" rIns="0" bIns="0" rtlCol="0"/>
            <a:lstStyle/>
            <a:p>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172835" cy="6858000"/>
          </a:xfrm>
          <a:custGeom>
            <a:avLst/>
            <a:gdLst/>
            <a:ahLst/>
            <a:cxnLst/>
            <a:rect l="l" t="t" r="r" b="b"/>
            <a:pathLst>
              <a:path w="6172835" h="6858000">
                <a:moveTo>
                  <a:pt x="6168009" y="0"/>
                </a:moveTo>
                <a:lnTo>
                  <a:pt x="0" y="0"/>
                </a:lnTo>
                <a:lnTo>
                  <a:pt x="0" y="6857999"/>
                </a:lnTo>
                <a:lnTo>
                  <a:pt x="3195701" y="6857999"/>
                </a:lnTo>
                <a:lnTo>
                  <a:pt x="3246660" y="6841397"/>
                </a:lnTo>
                <a:lnTo>
                  <a:pt x="3296731" y="6824671"/>
                </a:lnTo>
                <a:lnTo>
                  <a:pt x="3345939" y="6807781"/>
                </a:lnTo>
                <a:lnTo>
                  <a:pt x="3394312" y="6790689"/>
                </a:lnTo>
                <a:lnTo>
                  <a:pt x="3441879" y="6773353"/>
                </a:lnTo>
                <a:lnTo>
                  <a:pt x="3488667" y="6755734"/>
                </a:lnTo>
                <a:lnTo>
                  <a:pt x="3534702" y="6737792"/>
                </a:lnTo>
                <a:lnTo>
                  <a:pt x="3580014" y="6719489"/>
                </a:lnTo>
                <a:lnTo>
                  <a:pt x="3624629" y="6700782"/>
                </a:lnTo>
                <a:lnTo>
                  <a:pt x="3668575" y="6681635"/>
                </a:lnTo>
                <a:lnTo>
                  <a:pt x="3711880" y="6662005"/>
                </a:lnTo>
                <a:lnTo>
                  <a:pt x="3754571" y="6641854"/>
                </a:lnTo>
                <a:lnTo>
                  <a:pt x="3796676" y="6621141"/>
                </a:lnTo>
                <a:lnTo>
                  <a:pt x="3838222" y="6599828"/>
                </a:lnTo>
                <a:lnTo>
                  <a:pt x="3879237" y="6577874"/>
                </a:lnTo>
                <a:lnTo>
                  <a:pt x="3919749" y="6555240"/>
                </a:lnTo>
                <a:lnTo>
                  <a:pt x="3959785" y="6531885"/>
                </a:lnTo>
                <a:lnTo>
                  <a:pt x="3999372" y="6507770"/>
                </a:lnTo>
                <a:lnTo>
                  <a:pt x="4038539" y="6482855"/>
                </a:lnTo>
                <a:lnTo>
                  <a:pt x="4077313" y="6457101"/>
                </a:lnTo>
                <a:lnTo>
                  <a:pt x="4115721" y="6430468"/>
                </a:lnTo>
                <a:lnTo>
                  <a:pt x="4153792" y="6402915"/>
                </a:lnTo>
                <a:lnTo>
                  <a:pt x="4191552" y="6374404"/>
                </a:lnTo>
                <a:lnTo>
                  <a:pt x="4229029" y="6344894"/>
                </a:lnTo>
                <a:lnTo>
                  <a:pt x="4266251" y="6314346"/>
                </a:lnTo>
                <a:lnTo>
                  <a:pt x="4303245" y="6282719"/>
                </a:lnTo>
                <a:lnTo>
                  <a:pt x="4340040" y="6249975"/>
                </a:lnTo>
                <a:lnTo>
                  <a:pt x="4376662" y="6216073"/>
                </a:lnTo>
                <a:lnTo>
                  <a:pt x="4413139" y="6180974"/>
                </a:lnTo>
                <a:lnTo>
                  <a:pt x="4449499" y="6144638"/>
                </a:lnTo>
                <a:lnTo>
                  <a:pt x="4485769" y="6107025"/>
                </a:lnTo>
                <a:lnTo>
                  <a:pt x="4521978" y="6068095"/>
                </a:lnTo>
                <a:lnTo>
                  <a:pt x="4558151" y="6027808"/>
                </a:lnTo>
                <a:lnTo>
                  <a:pt x="4594318" y="5986126"/>
                </a:lnTo>
                <a:lnTo>
                  <a:pt x="4630506" y="5943007"/>
                </a:lnTo>
                <a:lnTo>
                  <a:pt x="4666742" y="5898413"/>
                </a:lnTo>
                <a:lnTo>
                  <a:pt x="4691912" y="5866710"/>
                </a:lnTo>
                <a:lnTo>
                  <a:pt x="4717197" y="5834387"/>
                </a:lnTo>
                <a:lnTo>
                  <a:pt x="4742580" y="5801450"/>
                </a:lnTo>
                <a:lnTo>
                  <a:pt x="4768048" y="5767908"/>
                </a:lnTo>
                <a:lnTo>
                  <a:pt x="4793587" y="5733768"/>
                </a:lnTo>
                <a:lnTo>
                  <a:pt x="4819181" y="5699038"/>
                </a:lnTo>
                <a:lnTo>
                  <a:pt x="4844816" y="5663725"/>
                </a:lnTo>
                <a:lnTo>
                  <a:pt x="4870479" y="5627836"/>
                </a:lnTo>
                <a:lnTo>
                  <a:pt x="4896153" y="5591379"/>
                </a:lnTo>
                <a:lnTo>
                  <a:pt x="4921826" y="5554362"/>
                </a:lnTo>
                <a:lnTo>
                  <a:pt x="4947482" y="5516792"/>
                </a:lnTo>
                <a:lnTo>
                  <a:pt x="4973108" y="5478677"/>
                </a:lnTo>
                <a:lnTo>
                  <a:pt x="4998688" y="5440023"/>
                </a:lnTo>
                <a:lnTo>
                  <a:pt x="5024208" y="5400840"/>
                </a:lnTo>
                <a:lnTo>
                  <a:pt x="5049654" y="5361134"/>
                </a:lnTo>
                <a:lnTo>
                  <a:pt x="5075012" y="5320912"/>
                </a:lnTo>
                <a:lnTo>
                  <a:pt x="5100266" y="5280183"/>
                </a:lnTo>
                <a:lnTo>
                  <a:pt x="5125403" y="5238953"/>
                </a:lnTo>
                <a:lnTo>
                  <a:pt x="5150409" y="5197231"/>
                </a:lnTo>
                <a:lnTo>
                  <a:pt x="5175267" y="5155023"/>
                </a:lnTo>
                <a:lnTo>
                  <a:pt x="5199965" y="5112338"/>
                </a:lnTo>
                <a:lnTo>
                  <a:pt x="5224488" y="5069183"/>
                </a:lnTo>
                <a:lnTo>
                  <a:pt x="5248821" y="5025565"/>
                </a:lnTo>
                <a:lnTo>
                  <a:pt x="5272950" y="4981492"/>
                </a:lnTo>
                <a:lnTo>
                  <a:pt x="5296860" y="4936972"/>
                </a:lnTo>
                <a:lnTo>
                  <a:pt x="5320538" y="4892011"/>
                </a:lnTo>
                <a:lnTo>
                  <a:pt x="5343967" y="4846618"/>
                </a:lnTo>
                <a:lnTo>
                  <a:pt x="5367136" y="4800800"/>
                </a:lnTo>
                <a:lnTo>
                  <a:pt x="5390027" y="4754564"/>
                </a:lnTo>
                <a:lnTo>
                  <a:pt x="5412628" y="4707918"/>
                </a:lnTo>
                <a:lnTo>
                  <a:pt x="5434924" y="4660870"/>
                </a:lnTo>
                <a:lnTo>
                  <a:pt x="5456900" y="4613427"/>
                </a:lnTo>
                <a:lnTo>
                  <a:pt x="5478543" y="4565596"/>
                </a:lnTo>
                <a:lnTo>
                  <a:pt x="5499836" y="4517386"/>
                </a:lnTo>
                <a:lnTo>
                  <a:pt x="5520767" y="4468803"/>
                </a:lnTo>
                <a:lnTo>
                  <a:pt x="5541321" y="4419856"/>
                </a:lnTo>
                <a:lnTo>
                  <a:pt x="5561482" y="4370551"/>
                </a:lnTo>
                <a:lnTo>
                  <a:pt x="5581238" y="4320896"/>
                </a:lnTo>
                <a:lnTo>
                  <a:pt x="5600573" y="4270899"/>
                </a:lnTo>
                <a:lnTo>
                  <a:pt x="5619472" y="4220567"/>
                </a:lnTo>
                <a:lnTo>
                  <a:pt x="5637922" y="4169908"/>
                </a:lnTo>
                <a:lnTo>
                  <a:pt x="5655908" y="4118929"/>
                </a:lnTo>
                <a:lnTo>
                  <a:pt x="5673416" y="4067638"/>
                </a:lnTo>
                <a:lnTo>
                  <a:pt x="5690431" y="4016042"/>
                </a:lnTo>
                <a:lnTo>
                  <a:pt x="5706938" y="3964149"/>
                </a:lnTo>
                <a:lnTo>
                  <a:pt x="5722924" y="3911967"/>
                </a:lnTo>
                <a:lnTo>
                  <a:pt x="5738374" y="3859502"/>
                </a:lnTo>
                <a:lnTo>
                  <a:pt x="5753273" y="3806763"/>
                </a:lnTo>
                <a:lnTo>
                  <a:pt x="5767607" y="3753757"/>
                </a:lnTo>
                <a:lnTo>
                  <a:pt x="5781362" y="3700491"/>
                </a:lnTo>
                <a:lnTo>
                  <a:pt x="5794522" y="3646973"/>
                </a:lnTo>
                <a:lnTo>
                  <a:pt x="5815900" y="3554533"/>
                </a:lnTo>
                <a:lnTo>
                  <a:pt x="5934232" y="3046399"/>
                </a:lnTo>
                <a:lnTo>
                  <a:pt x="5957857" y="2940510"/>
                </a:lnTo>
                <a:lnTo>
                  <a:pt x="5980689" y="2833676"/>
                </a:lnTo>
                <a:lnTo>
                  <a:pt x="5995429" y="2761483"/>
                </a:lnTo>
                <a:lnTo>
                  <a:pt x="6009755" y="2688204"/>
                </a:lnTo>
                <a:lnTo>
                  <a:pt x="6023644" y="2613570"/>
                </a:lnTo>
                <a:lnTo>
                  <a:pt x="6037071" y="2537316"/>
                </a:lnTo>
                <a:lnTo>
                  <a:pt x="6050012" y="2459173"/>
                </a:lnTo>
                <a:lnTo>
                  <a:pt x="6062442" y="2378876"/>
                </a:lnTo>
                <a:lnTo>
                  <a:pt x="6074337" y="2296156"/>
                </a:lnTo>
                <a:lnTo>
                  <a:pt x="6085674" y="2210748"/>
                </a:lnTo>
                <a:lnTo>
                  <a:pt x="6096427" y="2122384"/>
                </a:lnTo>
                <a:lnTo>
                  <a:pt x="6106572" y="2030798"/>
                </a:lnTo>
                <a:lnTo>
                  <a:pt x="6116086" y="1935722"/>
                </a:lnTo>
                <a:lnTo>
                  <a:pt x="6124943" y="1836890"/>
                </a:lnTo>
                <a:lnTo>
                  <a:pt x="6129118" y="1785981"/>
                </a:lnTo>
                <a:lnTo>
                  <a:pt x="6133120" y="1734034"/>
                </a:lnTo>
                <a:lnTo>
                  <a:pt x="6136945" y="1681014"/>
                </a:lnTo>
                <a:lnTo>
                  <a:pt x="6140592" y="1626888"/>
                </a:lnTo>
                <a:lnTo>
                  <a:pt x="6144056" y="1571622"/>
                </a:lnTo>
                <a:lnTo>
                  <a:pt x="6147335" y="1515184"/>
                </a:lnTo>
                <a:lnTo>
                  <a:pt x="6150425" y="1457540"/>
                </a:lnTo>
                <a:lnTo>
                  <a:pt x="6153324" y="1398657"/>
                </a:lnTo>
                <a:lnTo>
                  <a:pt x="6156029" y="1338500"/>
                </a:lnTo>
                <a:lnTo>
                  <a:pt x="6160843" y="1214236"/>
                </a:lnTo>
                <a:lnTo>
                  <a:pt x="6164843" y="1084479"/>
                </a:lnTo>
                <a:lnTo>
                  <a:pt x="6168004" y="948965"/>
                </a:lnTo>
                <a:lnTo>
                  <a:pt x="6170303" y="807425"/>
                </a:lnTo>
                <a:lnTo>
                  <a:pt x="6171715" y="659592"/>
                </a:lnTo>
                <a:lnTo>
                  <a:pt x="6172216" y="505200"/>
                </a:lnTo>
                <a:lnTo>
                  <a:pt x="6171782" y="343982"/>
                </a:lnTo>
                <a:lnTo>
                  <a:pt x="6170387" y="175671"/>
                </a:lnTo>
                <a:lnTo>
                  <a:pt x="6168009" y="0"/>
                </a:lnTo>
                <a:close/>
              </a:path>
            </a:pathLst>
          </a:custGeom>
          <a:solidFill>
            <a:srgbClr val="0A2827"/>
          </a:solidFill>
        </p:spPr>
        <p:txBody>
          <a:bodyPr wrap="square" lIns="0" tIns="0" rIns="0" bIns="0" rtlCol="0"/>
          <a:lstStyle/>
          <a:p>
            <a:endParaRPr/>
          </a:p>
        </p:txBody>
      </p:sp>
      <p:sp>
        <p:nvSpPr>
          <p:cNvPr id="3" name="object 3"/>
          <p:cNvSpPr txBox="1"/>
          <p:nvPr/>
        </p:nvSpPr>
        <p:spPr>
          <a:xfrm>
            <a:off x="707542" y="579246"/>
            <a:ext cx="4010025" cy="1002030"/>
          </a:xfrm>
          <a:prstGeom prst="rect">
            <a:avLst/>
          </a:prstGeom>
        </p:spPr>
        <p:txBody>
          <a:bodyPr vert="horz" wrap="square" lIns="0" tIns="13335" rIns="0" bIns="0" rtlCol="0">
            <a:spAutoFit/>
          </a:bodyPr>
          <a:lstStyle/>
          <a:p>
            <a:pPr marL="12700" marR="5080">
              <a:lnSpc>
                <a:spcPct val="100000"/>
              </a:lnSpc>
              <a:spcBef>
                <a:spcPts val="105"/>
              </a:spcBef>
            </a:pPr>
            <a:r>
              <a:rPr sz="3200" spc="50" dirty="0">
                <a:solidFill>
                  <a:srgbClr val="FFFFFF"/>
                </a:solidFill>
                <a:latin typeface="Palatino Linotype"/>
                <a:cs typeface="Palatino Linotype"/>
              </a:rPr>
              <a:t>About</a:t>
            </a:r>
            <a:r>
              <a:rPr sz="3200" spc="70" dirty="0">
                <a:solidFill>
                  <a:srgbClr val="FFFFFF"/>
                </a:solidFill>
                <a:latin typeface="Palatino Linotype"/>
                <a:cs typeface="Palatino Linotype"/>
              </a:rPr>
              <a:t> </a:t>
            </a:r>
            <a:r>
              <a:rPr sz="3200" spc="55" dirty="0">
                <a:solidFill>
                  <a:srgbClr val="FFFFFF"/>
                </a:solidFill>
                <a:latin typeface="Palatino Linotype"/>
                <a:cs typeface="Palatino Linotype"/>
              </a:rPr>
              <a:t>Laurie </a:t>
            </a:r>
            <a:r>
              <a:rPr sz="3200" spc="50" dirty="0">
                <a:solidFill>
                  <a:srgbClr val="FFFFFF"/>
                </a:solidFill>
                <a:latin typeface="Palatino Linotype"/>
                <a:cs typeface="Palatino Linotype"/>
              </a:rPr>
              <a:t>Middle </a:t>
            </a:r>
            <a:r>
              <a:rPr sz="3200" spc="140" dirty="0">
                <a:solidFill>
                  <a:srgbClr val="FFFFFF"/>
                </a:solidFill>
                <a:latin typeface="Palatino Linotype"/>
                <a:cs typeface="Palatino Linotype"/>
              </a:rPr>
              <a:t>School</a:t>
            </a:r>
            <a:r>
              <a:rPr sz="3200" spc="55" dirty="0">
                <a:solidFill>
                  <a:srgbClr val="FFFFFF"/>
                </a:solidFill>
                <a:latin typeface="Palatino Linotype"/>
                <a:cs typeface="Palatino Linotype"/>
              </a:rPr>
              <a:t> </a:t>
            </a:r>
            <a:r>
              <a:rPr sz="3200" spc="60" dirty="0">
                <a:solidFill>
                  <a:srgbClr val="FFFFFF"/>
                </a:solidFill>
                <a:latin typeface="Palatino Linotype"/>
                <a:cs typeface="Palatino Linotype"/>
              </a:rPr>
              <a:t>.</a:t>
            </a:r>
            <a:r>
              <a:rPr sz="3200" spc="70" dirty="0">
                <a:solidFill>
                  <a:srgbClr val="FFFFFF"/>
                </a:solidFill>
                <a:latin typeface="Palatino Linotype"/>
                <a:cs typeface="Palatino Linotype"/>
              </a:rPr>
              <a:t> </a:t>
            </a:r>
            <a:r>
              <a:rPr sz="3200" spc="60" dirty="0">
                <a:solidFill>
                  <a:srgbClr val="FFFFFF"/>
                </a:solidFill>
                <a:latin typeface="Palatino Linotype"/>
                <a:cs typeface="Palatino Linotype"/>
              </a:rPr>
              <a:t>.</a:t>
            </a:r>
            <a:r>
              <a:rPr sz="3200" spc="40" dirty="0">
                <a:solidFill>
                  <a:srgbClr val="FFFFFF"/>
                </a:solidFill>
                <a:latin typeface="Palatino Linotype"/>
                <a:cs typeface="Palatino Linotype"/>
              </a:rPr>
              <a:t> </a:t>
            </a:r>
            <a:r>
              <a:rPr sz="3200" spc="10" dirty="0">
                <a:solidFill>
                  <a:srgbClr val="FFFFFF"/>
                </a:solidFill>
                <a:latin typeface="Palatino Linotype"/>
                <a:cs typeface="Palatino Linotype"/>
              </a:rPr>
              <a:t>.</a:t>
            </a:r>
            <a:endParaRPr sz="3200">
              <a:latin typeface="Palatino Linotype"/>
              <a:cs typeface="Palatino Linotype"/>
            </a:endParaRPr>
          </a:p>
        </p:txBody>
      </p:sp>
      <p:pic>
        <p:nvPicPr>
          <p:cNvPr id="4" name="object 4"/>
          <p:cNvPicPr/>
          <p:nvPr/>
        </p:nvPicPr>
        <p:blipFill>
          <a:blip r:embed="rId2" cstate="print"/>
          <a:stretch>
            <a:fillRect/>
          </a:stretch>
        </p:blipFill>
        <p:spPr>
          <a:xfrm>
            <a:off x="893063" y="2636520"/>
            <a:ext cx="4669535" cy="3502152"/>
          </a:xfrm>
          <a:prstGeom prst="rect">
            <a:avLst/>
          </a:prstGeom>
        </p:spPr>
      </p:pic>
      <p:sp>
        <p:nvSpPr>
          <p:cNvPr id="24" name="TextBox 23">
            <a:extLst>
              <a:ext uri="{FF2B5EF4-FFF2-40B4-BE49-F238E27FC236}">
                <a16:creationId xmlns:a16="http://schemas.microsoft.com/office/drawing/2014/main" id="{554FD76E-30B0-65B7-8F22-6F58060F5BDB}"/>
              </a:ext>
            </a:extLst>
          </p:cNvPr>
          <p:cNvSpPr txBox="1"/>
          <p:nvPr/>
        </p:nvSpPr>
        <p:spPr>
          <a:xfrm>
            <a:off x="6708647" y="4038600"/>
            <a:ext cx="4492118" cy="369332"/>
          </a:xfrm>
          <a:prstGeom prst="rect">
            <a:avLst/>
          </a:prstGeom>
          <a:noFill/>
        </p:spPr>
        <p:txBody>
          <a:bodyPr wrap="square" rtlCol="0">
            <a:spAutoFit/>
          </a:bodyPr>
          <a:lstStyle/>
          <a:p>
            <a:r>
              <a:rPr lang="en-CA" dirty="0"/>
              <a:t>,</a:t>
            </a:r>
            <a:endParaRPr lang="en-US" dirty="0"/>
          </a:p>
        </p:txBody>
      </p:sp>
      <p:sp>
        <p:nvSpPr>
          <p:cNvPr id="25" name="TextBox 24">
            <a:extLst>
              <a:ext uri="{FF2B5EF4-FFF2-40B4-BE49-F238E27FC236}">
                <a16:creationId xmlns:a16="http://schemas.microsoft.com/office/drawing/2014/main" id="{3E7CC400-DFDB-E922-AF1E-303D7A7A549C}"/>
              </a:ext>
            </a:extLst>
          </p:cNvPr>
          <p:cNvSpPr txBox="1"/>
          <p:nvPr/>
        </p:nvSpPr>
        <p:spPr>
          <a:xfrm>
            <a:off x="6553200" y="579246"/>
            <a:ext cx="5029200" cy="5016758"/>
          </a:xfrm>
          <a:prstGeom prst="rect">
            <a:avLst/>
          </a:prstGeom>
          <a:noFill/>
        </p:spPr>
        <p:txBody>
          <a:bodyPr wrap="square" rtlCol="0">
            <a:spAutoFit/>
          </a:bodyPr>
          <a:lstStyle/>
          <a:p>
            <a:r>
              <a:rPr lang="en-CA" sz="2000" dirty="0">
                <a:solidFill>
                  <a:schemeClr val="bg1"/>
                </a:solidFill>
                <a:latin typeface="Palatino Linotype" panose="02040502050505030304" pitchFamily="18" charset="0"/>
              </a:rPr>
              <a:t>Laurie Middle School has a full scope of elective courses, two NEST classes in grade 8 doing place based education, proximity to parks, recreational spaces, the community forest, and competitive and recreational sports teams.</a:t>
            </a:r>
          </a:p>
          <a:p>
            <a:endParaRPr lang="en-CA" sz="2000" dirty="0">
              <a:solidFill>
                <a:schemeClr val="bg1"/>
              </a:solidFill>
              <a:latin typeface="Palatino Linotype" panose="02040502050505030304" pitchFamily="18" charset="0"/>
            </a:endParaRPr>
          </a:p>
          <a:p>
            <a:r>
              <a:rPr lang="en-CA" sz="2000" dirty="0">
                <a:solidFill>
                  <a:schemeClr val="bg1"/>
                </a:solidFill>
                <a:latin typeface="Palatino Linotype" panose="02040502050505030304" pitchFamily="18" charset="0"/>
              </a:rPr>
              <a:t>We support our kids in a variety of ways using our YCW space, our drop in Learning Center, a large student services team, our Distance Learning Space, the Indigenous Education Room, the gym, and Counselling Space.  These spaces are staffed fulltime and open all day to meet the various needs of our diverse group of students. </a:t>
            </a:r>
            <a:endParaRPr lang="en-US" sz="2000" dirty="0">
              <a:solidFill>
                <a:schemeClr val="bg1"/>
              </a:solidFill>
              <a:latin typeface="Palatino Linotype" panose="0204050205050503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0"/>
            <a:ext cx="5904230" cy="6858000"/>
            <a:chOff x="0" y="0"/>
            <a:chExt cx="5904230" cy="6858000"/>
          </a:xfrm>
        </p:grpSpPr>
        <p:pic>
          <p:nvPicPr>
            <p:cNvPr id="4" name="object 4"/>
            <p:cNvPicPr/>
            <p:nvPr/>
          </p:nvPicPr>
          <p:blipFill>
            <a:blip r:embed="rId2" cstate="print"/>
            <a:stretch>
              <a:fillRect/>
            </a:stretch>
          </p:blipFill>
          <p:spPr>
            <a:xfrm>
              <a:off x="0" y="0"/>
              <a:ext cx="5903862" cy="6857998"/>
            </a:xfrm>
            <a:prstGeom prst="rect">
              <a:avLst/>
            </a:prstGeom>
          </p:spPr>
        </p:pic>
        <p:pic>
          <p:nvPicPr>
            <p:cNvPr id="5" name="object 5"/>
            <p:cNvPicPr/>
            <p:nvPr/>
          </p:nvPicPr>
          <p:blipFill>
            <a:blip r:embed="rId3" cstate="print"/>
            <a:stretch>
              <a:fillRect/>
            </a:stretch>
          </p:blipFill>
          <p:spPr>
            <a:xfrm>
              <a:off x="0" y="0"/>
              <a:ext cx="5903975" cy="6723888"/>
            </a:xfrm>
            <a:prstGeom prst="rect">
              <a:avLst/>
            </a:prstGeom>
          </p:spPr>
        </p:pic>
        <p:pic>
          <p:nvPicPr>
            <p:cNvPr id="6" name="object 6"/>
            <p:cNvPicPr/>
            <p:nvPr/>
          </p:nvPicPr>
          <p:blipFill>
            <a:blip r:embed="rId4" cstate="print"/>
            <a:stretch>
              <a:fillRect/>
            </a:stretch>
          </p:blipFill>
          <p:spPr>
            <a:xfrm>
              <a:off x="952499" y="0"/>
              <a:ext cx="4951476" cy="6857998"/>
            </a:xfrm>
            <a:prstGeom prst="rect">
              <a:avLst/>
            </a:prstGeom>
          </p:spPr>
        </p:pic>
      </p:grpSp>
      <p:sp>
        <p:nvSpPr>
          <p:cNvPr id="9" name="Title 8">
            <a:extLst>
              <a:ext uri="{FF2B5EF4-FFF2-40B4-BE49-F238E27FC236}">
                <a16:creationId xmlns:a16="http://schemas.microsoft.com/office/drawing/2014/main" id="{F87193E2-A12C-751C-87C0-D96D1C4E9F83}"/>
              </a:ext>
            </a:extLst>
          </p:cNvPr>
          <p:cNvSpPr>
            <a:spLocks noGrp="1"/>
          </p:cNvSpPr>
          <p:nvPr>
            <p:ph type="title"/>
          </p:nvPr>
        </p:nvSpPr>
        <p:spPr>
          <a:xfrm>
            <a:off x="6504813" y="533400"/>
            <a:ext cx="4343666" cy="984885"/>
          </a:xfrm>
        </p:spPr>
        <p:txBody>
          <a:bodyPr/>
          <a:lstStyle/>
          <a:p>
            <a:pPr algn="ctr"/>
            <a:r>
              <a:rPr lang="en-CA" dirty="0"/>
              <a:t>What We Stand For … Priorities at LMS</a:t>
            </a:r>
            <a:endParaRPr lang="en-US" dirty="0"/>
          </a:p>
        </p:txBody>
      </p:sp>
      <p:sp>
        <p:nvSpPr>
          <p:cNvPr id="10" name="TextBox 9">
            <a:extLst>
              <a:ext uri="{FF2B5EF4-FFF2-40B4-BE49-F238E27FC236}">
                <a16:creationId xmlns:a16="http://schemas.microsoft.com/office/drawing/2014/main" id="{A19EC483-6DFC-C96A-A14C-A6CF2F4BAF88}"/>
              </a:ext>
            </a:extLst>
          </p:cNvPr>
          <p:cNvSpPr txBox="1"/>
          <p:nvPr/>
        </p:nvSpPr>
        <p:spPr>
          <a:xfrm>
            <a:off x="6998336" y="2218943"/>
            <a:ext cx="4466221" cy="3416320"/>
          </a:xfrm>
          <a:prstGeom prst="rect">
            <a:avLst/>
          </a:prstGeom>
          <a:noFill/>
        </p:spPr>
        <p:txBody>
          <a:bodyPr wrap="square" rtlCol="0">
            <a:spAutoFit/>
          </a:bodyPr>
          <a:lstStyle/>
          <a:p>
            <a:r>
              <a:rPr lang="en-CA" dirty="0">
                <a:solidFill>
                  <a:schemeClr val="bg1"/>
                </a:solidFill>
                <a:latin typeface="Palatino Linotype" panose="02040502050505030304" pitchFamily="18" charset="0"/>
              </a:rPr>
              <a:t>We are always exploring ways to get better, to increase student engagement, and to find paths to greater success for our students</a:t>
            </a:r>
            <a:r>
              <a:rPr lang="en-CA" dirty="0">
                <a:solidFill>
                  <a:schemeClr val="bg1"/>
                </a:solidFill>
              </a:rPr>
              <a:t>. </a:t>
            </a:r>
          </a:p>
          <a:p>
            <a:endParaRPr lang="en-CA" dirty="0">
              <a:solidFill>
                <a:schemeClr val="bg1"/>
              </a:solidFill>
            </a:endParaRPr>
          </a:p>
          <a:p>
            <a:r>
              <a:rPr lang="en-CA" dirty="0">
                <a:solidFill>
                  <a:schemeClr val="bg1"/>
                </a:solidFill>
                <a:latin typeface="Palatino Linotype" panose="02040502050505030304" pitchFamily="18" charset="0"/>
              </a:rPr>
              <a:t>Our goals for 2023 – 2024</a:t>
            </a:r>
          </a:p>
          <a:p>
            <a:endParaRPr lang="en-CA" dirty="0">
              <a:solidFill>
                <a:schemeClr val="bg1"/>
              </a:solidFill>
              <a:latin typeface="Palatino Linotype" panose="02040502050505030304" pitchFamily="18" charset="0"/>
            </a:endParaRPr>
          </a:p>
          <a:p>
            <a:r>
              <a:rPr lang="en-CA" dirty="0">
                <a:solidFill>
                  <a:schemeClr val="bg1"/>
                </a:solidFill>
                <a:latin typeface="Palatino Linotype" panose="02040502050505030304" pitchFamily="18" charset="0"/>
              </a:rPr>
              <a:t>Goal #1 – Numeracy</a:t>
            </a:r>
          </a:p>
          <a:p>
            <a:endParaRPr lang="en-CA" dirty="0">
              <a:solidFill>
                <a:schemeClr val="bg1"/>
              </a:solidFill>
              <a:latin typeface="Palatino Linotype" panose="02040502050505030304" pitchFamily="18" charset="0"/>
            </a:endParaRPr>
          </a:p>
          <a:p>
            <a:endParaRPr lang="en-CA" dirty="0">
              <a:solidFill>
                <a:schemeClr val="bg1"/>
              </a:solidFill>
              <a:latin typeface="Palatino Linotype" panose="02040502050505030304" pitchFamily="18" charset="0"/>
            </a:endParaRPr>
          </a:p>
          <a:p>
            <a:r>
              <a:rPr lang="en-CA" dirty="0">
                <a:solidFill>
                  <a:schemeClr val="bg1"/>
                </a:solidFill>
                <a:latin typeface="Palatino Linotype" panose="02040502050505030304" pitchFamily="18" charset="0"/>
              </a:rPr>
              <a:t>Goal #2 – First Nations Principles of Learning and Indigenous Education</a:t>
            </a:r>
            <a:endParaRPr lang="en-US"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86415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43815" rIns="0" bIns="0" rtlCol="0">
            <a:spAutoFit/>
          </a:bodyPr>
          <a:lstStyle/>
          <a:p>
            <a:pPr marL="12700" marR="5080">
              <a:lnSpc>
                <a:spcPts val="1939"/>
              </a:lnSpc>
              <a:spcBef>
                <a:spcPts val="345"/>
              </a:spcBef>
            </a:pPr>
            <a:r>
              <a:rPr sz="1800" dirty="0"/>
              <a:t>Educational</a:t>
            </a:r>
            <a:r>
              <a:rPr sz="1800" spc="40" dirty="0"/>
              <a:t> </a:t>
            </a:r>
            <a:r>
              <a:rPr sz="1800" spc="75" dirty="0"/>
              <a:t>Goal</a:t>
            </a:r>
            <a:r>
              <a:rPr sz="1800" spc="60" dirty="0"/>
              <a:t> </a:t>
            </a:r>
            <a:r>
              <a:rPr sz="1800" spc="70" dirty="0"/>
              <a:t>Outcome</a:t>
            </a:r>
            <a:r>
              <a:rPr sz="1800" spc="85" dirty="0"/>
              <a:t> </a:t>
            </a:r>
            <a:r>
              <a:rPr sz="1800" spc="275" dirty="0"/>
              <a:t>#1</a:t>
            </a:r>
            <a:r>
              <a:rPr sz="1800" spc="100" dirty="0"/>
              <a:t> </a:t>
            </a:r>
            <a:r>
              <a:rPr sz="1800" spc="70" dirty="0"/>
              <a:t>-</a:t>
            </a:r>
            <a:r>
              <a:rPr sz="1800" spc="75" dirty="0"/>
              <a:t>  </a:t>
            </a:r>
            <a:r>
              <a:rPr sz="1800" dirty="0"/>
              <a:t>How</a:t>
            </a:r>
            <a:r>
              <a:rPr sz="1800" spc="85" dirty="0"/>
              <a:t> </a:t>
            </a:r>
            <a:r>
              <a:rPr sz="1800" spc="100" dirty="0"/>
              <a:t>can</a:t>
            </a:r>
            <a:r>
              <a:rPr sz="1800" spc="80" dirty="0"/>
              <a:t> </a:t>
            </a:r>
            <a:r>
              <a:rPr sz="1800" spc="55" dirty="0"/>
              <a:t>we </a:t>
            </a:r>
            <a:r>
              <a:rPr sz="1800" spc="50" dirty="0"/>
              <a:t>continue</a:t>
            </a:r>
            <a:r>
              <a:rPr sz="1800" spc="35" dirty="0"/>
              <a:t> </a:t>
            </a:r>
            <a:r>
              <a:rPr sz="1800" spc="50" dirty="0"/>
              <a:t>the</a:t>
            </a:r>
            <a:r>
              <a:rPr sz="1800" spc="70" dirty="0"/>
              <a:t> </a:t>
            </a:r>
            <a:r>
              <a:rPr sz="1800" spc="114" dirty="0"/>
              <a:t>process</a:t>
            </a:r>
            <a:r>
              <a:rPr sz="1800" spc="50" dirty="0"/>
              <a:t> </a:t>
            </a:r>
            <a:r>
              <a:rPr sz="1800" dirty="0"/>
              <a:t>of</a:t>
            </a:r>
            <a:r>
              <a:rPr sz="1800" spc="35" dirty="0"/>
              <a:t> </a:t>
            </a:r>
            <a:r>
              <a:rPr sz="1800" spc="75" dirty="0"/>
              <a:t>increasing</a:t>
            </a:r>
            <a:r>
              <a:rPr sz="1800" spc="50" dirty="0"/>
              <a:t> </a:t>
            </a:r>
            <a:r>
              <a:rPr sz="1800" spc="60" dirty="0"/>
              <a:t>numeracy </a:t>
            </a:r>
            <a:r>
              <a:rPr sz="1800" dirty="0"/>
              <a:t>results</a:t>
            </a:r>
            <a:r>
              <a:rPr sz="1800" spc="170" dirty="0"/>
              <a:t> </a:t>
            </a:r>
            <a:r>
              <a:rPr sz="1800" dirty="0"/>
              <a:t>for</a:t>
            </a:r>
            <a:r>
              <a:rPr sz="1800" spc="180" dirty="0"/>
              <a:t> </a:t>
            </a:r>
            <a:r>
              <a:rPr sz="1800" dirty="0"/>
              <a:t>our</a:t>
            </a:r>
            <a:r>
              <a:rPr sz="1800" spc="165" dirty="0"/>
              <a:t> </a:t>
            </a:r>
            <a:r>
              <a:rPr sz="1800" dirty="0"/>
              <a:t>students</a:t>
            </a:r>
            <a:r>
              <a:rPr sz="1800" spc="185" dirty="0"/>
              <a:t> </a:t>
            </a:r>
            <a:r>
              <a:rPr sz="1800" spc="60" dirty="0"/>
              <a:t>and</a:t>
            </a:r>
            <a:r>
              <a:rPr sz="1800" spc="155" dirty="0"/>
              <a:t> </a:t>
            </a:r>
            <a:r>
              <a:rPr sz="1800" spc="95" dirty="0"/>
              <a:t>ensure</a:t>
            </a:r>
            <a:r>
              <a:rPr sz="1800" spc="185" dirty="0"/>
              <a:t> </a:t>
            </a:r>
            <a:r>
              <a:rPr sz="1800" dirty="0"/>
              <a:t>they</a:t>
            </a:r>
            <a:r>
              <a:rPr sz="1800" spc="190" dirty="0"/>
              <a:t> </a:t>
            </a:r>
            <a:r>
              <a:rPr sz="1800" spc="85" dirty="0"/>
              <a:t>are </a:t>
            </a:r>
            <a:r>
              <a:rPr sz="1800" spc="75" dirty="0"/>
              <a:t>better</a:t>
            </a:r>
            <a:r>
              <a:rPr sz="1800" spc="114" dirty="0"/>
              <a:t> </a:t>
            </a:r>
            <a:r>
              <a:rPr sz="1800" spc="105" dirty="0"/>
              <a:t>able</a:t>
            </a:r>
            <a:r>
              <a:rPr sz="1800" spc="65" dirty="0"/>
              <a:t> </a:t>
            </a:r>
            <a:r>
              <a:rPr sz="1800" dirty="0"/>
              <a:t>to</a:t>
            </a:r>
            <a:r>
              <a:rPr sz="1800" spc="85" dirty="0"/>
              <a:t> </a:t>
            </a:r>
            <a:r>
              <a:rPr sz="1800" dirty="0"/>
              <a:t>transition</a:t>
            </a:r>
            <a:r>
              <a:rPr sz="1800" spc="75" dirty="0"/>
              <a:t> </a:t>
            </a:r>
            <a:r>
              <a:rPr sz="1800" dirty="0"/>
              <a:t>to</a:t>
            </a:r>
            <a:r>
              <a:rPr sz="1800" spc="85" dirty="0"/>
              <a:t> </a:t>
            </a:r>
            <a:r>
              <a:rPr sz="1800" spc="50" dirty="0"/>
              <a:t>the</a:t>
            </a:r>
            <a:r>
              <a:rPr sz="1800" spc="90" dirty="0"/>
              <a:t> </a:t>
            </a:r>
            <a:r>
              <a:rPr sz="1800" dirty="0"/>
              <a:t>high</a:t>
            </a:r>
            <a:r>
              <a:rPr sz="1800" spc="125" dirty="0"/>
              <a:t> </a:t>
            </a:r>
            <a:r>
              <a:rPr sz="1800" spc="60" dirty="0"/>
              <a:t>school </a:t>
            </a:r>
            <a:r>
              <a:rPr sz="1800" spc="45" dirty="0"/>
              <a:t>successfully?</a:t>
            </a:r>
            <a:endParaRPr sz="1800"/>
          </a:p>
        </p:txBody>
      </p:sp>
      <p:pic>
        <p:nvPicPr>
          <p:cNvPr id="3" name="object 3"/>
          <p:cNvPicPr/>
          <p:nvPr/>
        </p:nvPicPr>
        <p:blipFill>
          <a:blip r:embed="rId2" cstate="print"/>
          <a:stretch>
            <a:fillRect/>
          </a:stretch>
        </p:blipFill>
        <p:spPr>
          <a:xfrm>
            <a:off x="0" y="0"/>
            <a:ext cx="5903862" cy="6857997"/>
          </a:xfrm>
          <a:prstGeom prst="rect">
            <a:avLst/>
          </a:prstGeom>
        </p:spPr>
      </p:pic>
      <p:sp>
        <p:nvSpPr>
          <p:cNvPr id="4" name="object 4"/>
          <p:cNvSpPr txBox="1"/>
          <p:nvPr/>
        </p:nvSpPr>
        <p:spPr>
          <a:xfrm>
            <a:off x="6467983" y="2527503"/>
            <a:ext cx="122555" cy="314960"/>
          </a:xfrm>
          <a:prstGeom prst="rect">
            <a:avLst/>
          </a:prstGeom>
        </p:spPr>
        <p:txBody>
          <a:bodyPr vert="horz" wrap="square" lIns="0" tIns="12065" rIns="0" bIns="0" rtlCol="0">
            <a:spAutoFit/>
          </a:bodyPr>
          <a:lstStyle/>
          <a:p>
            <a:pPr marL="12700">
              <a:lnSpc>
                <a:spcPct val="100000"/>
              </a:lnSpc>
              <a:spcBef>
                <a:spcPts val="95"/>
              </a:spcBef>
            </a:pPr>
            <a:r>
              <a:rPr sz="1900" b="1" spc="-235" dirty="0">
                <a:solidFill>
                  <a:srgbClr val="CE7E00"/>
                </a:solidFill>
                <a:latin typeface="Trebuchet MS"/>
                <a:cs typeface="Trebuchet MS"/>
              </a:rPr>
              <a:t>•</a:t>
            </a:r>
            <a:endParaRPr sz="1900">
              <a:latin typeface="Trebuchet MS"/>
              <a:cs typeface="Trebuchet MS"/>
            </a:endParaRPr>
          </a:p>
        </p:txBody>
      </p:sp>
      <p:pic>
        <p:nvPicPr>
          <p:cNvPr id="5" name="object 5"/>
          <p:cNvPicPr/>
          <p:nvPr/>
        </p:nvPicPr>
        <p:blipFill>
          <a:blip r:embed="rId3" cstate="print"/>
          <a:stretch>
            <a:fillRect/>
          </a:stretch>
        </p:blipFill>
        <p:spPr>
          <a:xfrm>
            <a:off x="6721856" y="2600705"/>
            <a:ext cx="3917442" cy="233680"/>
          </a:xfrm>
          <a:prstGeom prst="rect">
            <a:avLst/>
          </a:prstGeom>
        </p:spPr>
      </p:pic>
      <p:pic>
        <p:nvPicPr>
          <p:cNvPr id="6" name="object 6"/>
          <p:cNvPicPr/>
          <p:nvPr/>
        </p:nvPicPr>
        <p:blipFill>
          <a:blip r:embed="rId4" cstate="print"/>
          <a:stretch>
            <a:fillRect/>
          </a:stretch>
        </p:blipFill>
        <p:spPr>
          <a:xfrm>
            <a:off x="6721856" y="2919222"/>
            <a:ext cx="4230370" cy="183768"/>
          </a:xfrm>
          <a:prstGeom prst="rect">
            <a:avLst/>
          </a:prstGeom>
        </p:spPr>
      </p:pic>
      <p:pic>
        <p:nvPicPr>
          <p:cNvPr id="7" name="object 7"/>
          <p:cNvPicPr/>
          <p:nvPr/>
        </p:nvPicPr>
        <p:blipFill>
          <a:blip r:embed="rId5" cstate="print"/>
          <a:stretch>
            <a:fillRect/>
          </a:stretch>
        </p:blipFill>
        <p:spPr>
          <a:xfrm>
            <a:off x="6709282" y="3237738"/>
            <a:ext cx="4690491" cy="235585"/>
          </a:xfrm>
          <a:prstGeom prst="rect">
            <a:avLst/>
          </a:prstGeom>
        </p:spPr>
      </p:pic>
      <p:pic>
        <p:nvPicPr>
          <p:cNvPr id="8" name="object 8"/>
          <p:cNvPicPr/>
          <p:nvPr/>
        </p:nvPicPr>
        <p:blipFill>
          <a:blip r:embed="rId6" cstate="print"/>
          <a:stretch>
            <a:fillRect/>
          </a:stretch>
        </p:blipFill>
        <p:spPr>
          <a:xfrm>
            <a:off x="6712457" y="3556253"/>
            <a:ext cx="4412996" cy="213233"/>
          </a:xfrm>
          <a:prstGeom prst="rect">
            <a:avLst/>
          </a:prstGeom>
        </p:spPr>
      </p:pic>
      <p:pic>
        <p:nvPicPr>
          <p:cNvPr id="9" name="object 9"/>
          <p:cNvPicPr/>
          <p:nvPr/>
        </p:nvPicPr>
        <p:blipFill>
          <a:blip r:embed="rId7" cstate="print"/>
          <a:stretch>
            <a:fillRect/>
          </a:stretch>
        </p:blipFill>
        <p:spPr>
          <a:xfrm>
            <a:off x="6708647" y="3874770"/>
            <a:ext cx="4710810" cy="183769"/>
          </a:xfrm>
          <a:prstGeom prst="rect">
            <a:avLst/>
          </a:prstGeom>
        </p:spPr>
      </p:pic>
      <p:pic>
        <p:nvPicPr>
          <p:cNvPr id="10" name="object 10"/>
          <p:cNvPicPr/>
          <p:nvPr/>
        </p:nvPicPr>
        <p:blipFill>
          <a:blip r:embed="rId8" cstate="print"/>
          <a:stretch>
            <a:fillRect/>
          </a:stretch>
        </p:blipFill>
        <p:spPr>
          <a:xfrm>
            <a:off x="6713601" y="4193285"/>
            <a:ext cx="4533138" cy="238759"/>
          </a:xfrm>
          <a:prstGeom prst="rect">
            <a:avLst/>
          </a:prstGeom>
        </p:spPr>
      </p:pic>
      <p:pic>
        <p:nvPicPr>
          <p:cNvPr id="11" name="object 11"/>
          <p:cNvPicPr/>
          <p:nvPr/>
        </p:nvPicPr>
        <p:blipFill>
          <a:blip r:embed="rId9" cstate="print"/>
          <a:stretch>
            <a:fillRect/>
          </a:stretch>
        </p:blipFill>
        <p:spPr>
          <a:xfrm>
            <a:off x="6712711" y="4511802"/>
            <a:ext cx="4411853" cy="238760"/>
          </a:xfrm>
          <a:prstGeom prst="rect">
            <a:avLst/>
          </a:prstGeom>
        </p:spPr>
      </p:pic>
      <p:pic>
        <p:nvPicPr>
          <p:cNvPr id="12" name="object 12"/>
          <p:cNvPicPr/>
          <p:nvPr/>
        </p:nvPicPr>
        <p:blipFill>
          <a:blip r:embed="rId10" cstate="print"/>
          <a:stretch>
            <a:fillRect/>
          </a:stretch>
        </p:blipFill>
        <p:spPr>
          <a:xfrm>
            <a:off x="6711315" y="4830317"/>
            <a:ext cx="4050664" cy="238759"/>
          </a:xfrm>
          <a:prstGeom prst="rect">
            <a:avLst/>
          </a:prstGeom>
        </p:spPr>
      </p:pic>
      <p:pic>
        <p:nvPicPr>
          <p:cNvPr id="13" name="object 13"/>
          <p:cNvPicPr/>
          <p:nvPr/>
        </p:nvPicPr>
        <p:blipFill>
          <a:blip r:embed="rId11" cstate="print"/>
          <a:stretch>
            <a:fillRect/>
          </a:stretch>
        </p:blipFill>
        <p:spPr>
          <a:xfrm>
            <a:off x="6719189" y="5148834"/>
            <a:ext cx="4254500" cy="238760"/>
          </a:xfrm>
          <a:prstGeom prst="rect">
            <a:avLst/>
          </a:prstGeom>
        </p:spPr>
      </p:pic>
      <p:grpSp>
        <p:nvGrpSpPr>
          <p:cNvPr id="14" name="object 14"/>
          <p:cNvGrpSpPr/>
          <p:nvPr/>
        </p:nvGrpSpPr>
        <p:grpSpPr>
          <a:xfrm>
            <a:off x="6711315" y="5467350"/>
            <a:ext cx="3333750" cy="238760"/>
            <a:chOff x="6711315" y="5467350"/>
            <a:chExt cx="3333750" cy="238760"/>
          </a:xfrm>
        </p:grpSpPr>
        <p:pic>
          <p:nvPicPr>
            <p:cNvPr id="15" name="object 15"/>
            <p:cNvPicPr/>
            <p:nvPr/>
          </p:nvPicPr>
          <p:blipFill>
            <a:blip r:embed="rId12" cstate="print"/>
            <a:stretch>
              <a:fillRect/>
            </a:stretch>
          </p:blipFill>
          <p:spPr>
            <a:xfrm>
              <a:off x="6711315" y="5467350"/>
              <a:ext cx="3039109" cy="238709"/>
            </a:xfrm>
            <a:prstGeom prst="rect">
              <a:avLst/>
            </a:prstGeom>
          </p:spPr>
        </p:pic>
        <p:sp>
          <p:nvSpPr>
            <p:cNvPr id="16" name="object 16"/>
            <p:cNvSpPr/>
            <p:nvPr/>
          </p:nvSpPr>
          <p:spPr>
            <a:xfrm>
              <a:off x="9779254" y="5579912"/>
              <a:ext cx="71755" cy="12065"/>
            </a:xfrm>
            <a:custGeom>
              <a:avLst/>
              <a:gdLst/>
              <a:ahLst/>
              <a:cxnLst/>
              <a:rect l="l" t="t" r="r" b="b"/>
              <a:pathLst>
                <a:path w="71754" h="12064">
                  <a:moveTo>
                    <a:pt x="71719" y="0"/>
                  </a:moveTo>
                  <a:lnTo>
                    <a:pt x="0" y="0"/>
                  </a:lnTo>
                  <a:lnTo>
                    <a:pt x="0" y="11757"/>
                  </a:lnTo>
                  <a:lnTo>
                    <a:pt x="71719" y="11757"/>
                  </a:lnTo>
                  <a:lnTo>
                    <a:pt x="71719" y="0"/>
                  </a:lnTo>
                  <a:close/>
                </a:path>
              </a:pathLst>
            </a:custGeom>
            <a:solidFill>
              <a:srgbClr val="FFFFFF">
                <a:alpha val="58038"/>
              </a:srgbClr>
            </a:solidFill>
          </p:spPr>
          <p:txBody>
            <a:bodyPr wrap="square" lIns="0" tIns="0" rIns="0" bIns="0" rtlCol="0"/>
            <a:lstStyle/>
            <a:p>
              <a:endParaRPr/>
            </a:p>
          </p:txBody>
        </p:sp>
        <p:pic>
          <p:nvPicPr>
            <p:cNvPr id="17" name="object 17"/>
            <p:cNvPicPr/>
            <p:nvPr/>
          </p:nvPicPr>
          <p:blipFill>
            <a:blip r:embed="rId13" cstate="print"/>
            <a:stretch>
              <a:fillRect/>
            </a:stretch>
          </p:blipFill>
          <p:spPr>
            <a:xfrm>
              <a:off x="9877044" y="5467350"/>
              <a:ext cx="167894" cy="182511"/>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57082" y="249490"/>
            <a:ext cx="2701290" cy="514350"/>
          </a:xfrm>
          <a:prstGeom prst="rect">
            <a:avLst/>
          </a:prstGeom>
        </p:spPr>
        <p:txBody>
          <a:bodyPr vert="horz" wrap="square" lIns="0" tIns="13335" rIns="0" bIns="0" rtlCol="0">
            <a:spAutoFit/>
          </a:bodyPr>
          <a:lstStyle/>
          <a:p>
            <a:pPr>
              <a:lnSpc>
                <a:spcPct val="100000"/>
              </a:lnSpc>
              <a:spcBef>
                <a:spcPts val="105"/>
              </a:spcBef>
              <a:tabLst>
                <a:tab pos="2590165" algn="l"/>
              </a:tabLst>
            </a:pPr>
            <a:r>
              <a:rPr spc="135" dirty="0"/>
              <a:t>Strategies</a:t>
            </a:r>
            <a:r>
              <a:rPr spc="35" dirty="0"/>
              <a:t> </a:t>
            </a:r>
            <a:r>
              <a:rPr spc="60" dirty="0"/>
              <a:t>. </a:t>
            </a:r>
            <a:r>
              <a:rPr spc="10" dirty="0"/>
              <a:t>.</a:t>
            </a:r>
            <a:r>
              <a:rPr dirty="0"/>
              <a:t>	</a:t>
            </a:r>
            <a:r>
              <a:rPr spc="10" dirty="0"/>
              <a:t>.</a:t>
            </a:r>
          </a:p>
        </p:txBody>
      </p:sp>
      <p:pic>
        <p:nvPicPr>
          <p:cNvPr id="3" name="object 3"/>
          <p:cNvPicPr/>
          <p:nvPr/>
        </p:nvPicPr>
        <p:blipFill>
          <a:blip r:embed="rId2" cstate="print"/>
          <a:stretch>
            <a:fillRect/>
          </a:stretch>
        </p:blipFill>
        <p:spPr>
          <a:xfrm>
            <a:off x="0" y="57"/>
            <a:ext cx="5903862" cy="6857873"/>
          </a:xfrm>
          <a:prstGeom prst="rect">
            <a:avLst/>
          </a:prstGeom>
        </p:spPr>
      </p:pic>
      <p:sp>
        <p:nvSpPr>
          <p:cNvPr id="4" name="object 4"/>
          <p:cNvSpPr txBox="1"/>
          <p:nvPr/>
        </p:nvSpPr>
        <p:spPr>
          <a:xfrm>
            <a:off x="6613189" y="831785"/>
            <a:ext cx="402718" cy="275075"/>
          </a:xfrm>
          <a:prstGeom prst="rect">
            <a:avLst/>
          </a:prstGeom>
        </p:spPr>
        <p:txBody>
          <a:bodyPr vert="horz" wrap="square" lIns="0" tIns="13335" rIns="0" bIns="0" rtlCol="0">
            <a:spAutoFit/>
          </a:bodyPr>
          <a:lstStyle/>
          <a:p>
            <a:pPr>
              <a:lnSpc>
                <a:spcPct val="100000"/>
              </a:lnSpc>
              <a:spcBef>
                <a:spcPts val="105"/>
              </a:spcBef>
            </a:pPr>
            <a:r>
              <a:rPr sz="1700" b="1" spc="-210" dirty="0">
                <a:solidFill>
                  <a:srgbClr val="CE7E00"/>
                </a:solidFill>
                <a:latin typeface="Trebuchet MS"/>
                <a:cs typeface="Trebuchet MS"/>
              </a:rPr>
              <a:t>•</a:t>
            </a:r>
            <a:endParaRPr sz="1700" dirty="0">
              <a:latin typeface="Trebuchet MS"/>
              <a:cs typeface="Trebuchet MS"/>
            </a:endParaRPr>
          </a:p>
        </p:txBody>
      </p:sp>
      <p:grpSp>
        <p:nvGrpSpPr>
          <p:cNvPr id="5" name="object 5"/>
          <p:cNvGrpSpPr/>
          <p:nvPr/>
        </p:nvGrpSpPr>
        <p:grpSpPr>
          <a:xfrm>
            <a:off x="6814548" y="931538"/>
            <a:ext cx="4615180" cy="2497455"/>
            <a:chOff x="6823582" y="1644776"/>
            <a:chExt cx="4615180" cy="2497455"/>
          </a:xfrm>
        </p:grpSpPr>
        <p:pic>
          <p:nvPicPr>
            <p:cNvPr id="6" name="object 6"/>
            <p:cNvPicPr/>
            <p:nvPr/>
          </p:nvPicPr>
          <p:blipFill>
            <a:blip r:embed="rId3" cstate="print"/>
            <a:stretch>
              <a:fillRect/>
            </a:stretch>
          </p:blipFill>
          <p:spPr>
            <a:xfrm>
              <a:off x="6823582" y="1644776"/>
              <a:ext cx="4615053" cy="2057019"/>
            </a:xfrm>
            <a:prstGeom prst="rect">
              <a:avLst/>
            </a:prstGeom>
          </p:spPr>
        </p:pic>
        <p:pic>
          <p:nvPicPr>
            <p:cNvPr id="7" name="object 7"/>
            <p:cNvPicPr/>
            <p:nvPr/>
          </p:nvPicPr>
          <p:blipFill>
            <a:blip r:embed="rId4" cstate="print"/>
            <a:stretch>
              <a:fillRect/>
            </a:stretch>
          </p:blipFill>
          <p:spPr>
            <a:xfrm>
              <a:off x="6826630" y="3743325"/>
              <a:ext cx="2649601" cy="398399"/>
            </a:xfrm>
            <a:prstGeom prst="rect">
              <a:avLst/>
            </a:prstGeom>
          </p:spPr>
        </p:pic>
        <p:sp>
          <p:nvSpPr>
            <p:cNvPr id="8" name="object 8"/>
            <p:cNvSpPr/>
            <p:nvPr/>
          </p:nvSpPr>
          <p:spPr>
            <a:xfrm>
              <a:off x="9546336" y="3745991"/>
              <a:ext cx="1563370" cy="161925"/>
            </a:xfrm>
            <a:custGeom>
              <a:avLst/>
              <a:gdLst/>
              <a:ahLst/>
              <a:cxnLst/>
              <a:rect l="l" t="t" r="r" b="b"/>
              <a:pathLst>
                <a:path w="1563370" h="161925">
                  <a:moveTo>
                    <a:pt x="120027" y="94424"/>
                  </a:moveTo>
                  <a:lnTo>
                    <a:pt x="0" y="94424"/>
                  </a:lnTo>
                  <a:lnTo>
                    <a:pt x="0" y="106680"/>
                  </a:lnTo>
                  <a:lnTo>
                    <a:pt x="120027" y="106680"/>
                  </a:lnTo>
                  <a:lnTo>
                    <a:pt x="120027" y="94424"/>
                  </a:lnTo>
                  <a:close/>
                </a:path>
                <a:path w="1563370" h="161925">
                  <a:moveTo>
                    <a:pt x="237363" y="0"/>
                  </a:moveTo>
                  <a:lnTo>
                    <a:pt x="184150" y="0"/>
                  </a:lnTo>
                  <a:lnTo>
                    <a:pt x="184150" y="10541"/>
                  </a:lnTo>
                  <a:lnTo>
                    <a:pt x="203962" y="10541"/>
                  </a:lnTo>
                  <a:lnTo>
                    <a:pt x="203962" y="148717"/>
                  </a:lnTo>
                  <a:lnTo>
                    <a:pt x="184150" y="148717"/>
                  </a:lnTo>
                  <a:lnTo>
                    <a:pt x="184150" y="159258"/>
                  </a:lnTo>
                  <a:lnTo>
                    <a:pt x="237363" y="159258"/>
                  </a:lnTo>
                  <a:lnTo>
                    <a:pt x="237363" y="148717"/>
                  </a:lnTo>
                  <a:lnTo>
                    <a:pt x="216916" y="148717"/>
                  </a:lnTo>
                  <a:lnTo>
                    <a:pt x="216916" y="10541"/>
                  </a:lnTo>
                  <a:lnTo>
                    <a:pt x="237363" y="10541"/>
                  </a:lnTo>
                  <a:lnTo>
                    <a:pt x="237363" y="0"/>
                  </a:lnTo>
                  <a:close/>
                </a:path>
                <a:path w="1563370" h="161925">
                  <a:moveTo>
                    <a:pt x="394589" y="148717"/>
                  </a:moveTo>
                  <a:lnTo>
                    <a:pt x="372110" y="148717"/>
                  </a:lnTo>
                  <a:lnTo>
                    <a:pt x="333756" y="88646"/>
                  </a:lnTo>
                  <a:lnTo>
                    <a:pt x="326390" y="77089"/>
                  </a:lnTo>
                  <a:lnTo>
                    <a:pt x="332562" y="67564"/>
                  </a:lnTo>
                  <a:lnTo>
                    <a:pt x="369570" y="10541"/>
                  </a:lnTo>
                  <a:lnTo>
                    <a:pt x="389128" y="10541"/>
                  </a:lnTo>
                  <a:lnTo>
                    <a:pt x="389128" y="0"/>
                  </a:lnTo>
                  <a:lnTo>
                    <a:pt x="335661" y="0"/>
                  </a:lnTo>
                  <a:lnTo>
                    <a:pt x="335661" y="10541"/>
                  </a:lnTo>
                  <a:lnTo>
                    <a:pt x="356997" y="10541"/>
                  </a:lnTo>
                  <a:lnTo>
                    <a:pt x="320040" y="67564"/>
                  </a:lnTo>
                  <a:lnTo>
                    <a:pt x="284099" y="10541"/>
                  </a:lnTo>
                  <a:lnTo>
                    <a:pt x="303022" y="10541"/>
                  </a:lnTo>
                  <a:lnTo>
                    <a:pt x="303022" y="0"/>
                  </a:lnTo>
                  <a:lnTo>
                    <a:pt x="247015" y="0"/>
                  </a:lnTo>
                  <a:lnTo>
                    <a:pt x="247015" y="10541"/>
                  </a:lnTo>
                  <a:lnTo>
                    <a:pt x="269113" y="10541"/>
                  </a:lnTo>
                  <a:lnTo>
                    <a:pt x="313055" y="78994"/>
                  </a:lnTo>
                  <a:lnTo>
                    <a:pt x="267335" y="148717"/>
                  </a:lnTo>
                  <a:lnTo>
                    <a:pt x="247015" y="148717"/>
                  </a:lnTo>
                  <a:lnTo>
                    <a:pt x="247015" y="159258"/>
                  </a:lnTo>
                  <a:lnTo>
                    <a:pt x="303022" y="159258"/>
                  </a:lnTo>
                  <a:lnTo>
                    <a:pt x="303022" y="148717"/>
                  </a:lnTo>
                  <a:lnTo>
                    <a:pt x="280543" y="148717"/>
                  </a:lnTo>
                  <a:lnTo>
                    <a:pt x="319405" y="88646"/>
                  </a:lnTo>
                  <a:lnTo>
                    <a:pt x="357378" y="148717"/>
                  </a:lnTo>
                  <a:lnTo>
                    <a:pt x="335661" y="148717"/>
                  </a:lnTo>
                  <a:lnTo>
                    <a:pt x="335661" y="159258"/>
                  </a:lnTo>
                  <a:lnTo>
                    <a:pt x="394589" y="159258"/>
                  </a:lnTo>
                  <a:lnTo>
                    <a:pt x="394589" y="148717"/>
                  </a:lnTo>
                  <a:close/>
                </a:path>
                <a:path w="1563370" h="161925">
                  <a:moveTo>
                    <a:pt x="516382" y="95885"/>
                  </a:moveTo>
                  <a:lnTo>
                    <a:pt x="505714" y="95885"/>
                  </a:lnTo>
                  <a:lnTo>
                    <a:pt x="505714" y="148717"/>
                  </a:lnTo>
                  <a:lnTo>
                    <a:pt x="437896" y="148717"/>
                  </a:lnTo>
                  <a:lnTo>
                    <a:pt x="437896" y="10541"/>
                  </a:lnTo>
                  <a:lnTo>
                    <a:pt x="459359" y="10541"/>
                  </a:lnTo>
                  <a:lnTo>
                    <a:pt x="459359" y="0"/>
                  </a:lnTo>
                  <a:lnTo>
                    <a:pt x="404495" y="0"/>
                  </a:lnTo>
                  <a:lnTo>
                    <a:pt x="404495" y="10541"/>
                  </a:lnTo>
                  <a:lnTo>
                    <a:pt x="424942" y="10541"/>
                  </a:lnTo>
                  <a:lnTo>
                    <a:pt x="424942" y="148717"/>
                  </a:lnTo>
                  <a:lnTo>
                    <a:pt x="404495" y="148717"/>
                  </a:lnTo>
                  <a:lnTo>
                    <a:pt x="404495" y="159258"/>
                  </a:lnTo>
                  <a:lnTo>
                    <a:pt x="516382" y="159258"/>
                  </a:lnTo>
                  <a:lnTo>
                    <a:pt x="516382" y="95885"/>
                  </a:lnTo>
                  <a:close/>
                </a:path>
                <a:path w="1563370" h="161925">
                  <a:moveTo>
                    <a:pt x="780288" y="0"/>
                  </a:moveTo>
                  <a:lnTo>
                    <a:pt x="739267" y="0"/>
                  </a:lnTo>
                  <a:lnTo>
                    <a:pt x="684022" y="135255"/>
                  </a:lnTo>
                  <a:lnTo>
                    <a:pt x="683641" y="135255"/>
                  </a:lnTo>
                  <a:lnTo>
                    <a:pt x="632980" y="8636"/>
                  </a:lnTo>
                  <a:lnTo>
                    <a:pt x="629539" y="0"/>
                  </a:lnTo>
                  <a:lnTo>
                    <a:pt x="588899" y="0"/>
                  </a:lnTo>
                  <a:lnTo>
                    <a:pt x="588899" y="10541"/>
                  </a:lnTo>
                  <a:lnTo>
                    <a:pt x="609346" y="10541"/>
                  </a:lnTo>
                  <a:lnTo>
                    <a:pt x="609346" y="148717"/>
                  </a:lnTo>
                  <a:lnTo>
                    <a:pt x="588899" y="148717"/>
                  </a:lnTo>
                  <a:lnTo>
                    <a:pt x="588899" y="159258"/>
                  </a:lnTo>
                  <a:lnTo>
                    <a:pt x="639445" y="159258"/>
                  </a:lnTo>
                  <a:lnTo>
                    <a:pt x="639445" y="148717"/>
                  </a:lnTo>
                  <a:lnTo>
                    <a:pt x="620522" y="148717"/>
                  </a:lnTo>
                  <a:lnTo>
                    <a:pt x="620522" y="8636"/>
                  </a:lnTo>
                  <a:lnTo>
                    <a:pt x="620903" y="8636"/>
                  </a:lnTo>
                  <a:lnTo>
                    <a:pt x="682371" y="159258"/>
                  </a:lnTo>
                  <a:lnTo>
                    <a:pt x="684911" y="159258"/>
                  </a:lnTo>
                  <a:lnTo>
                    <a:pt x="694753" y="135255"/>
                  </a:lnTo>
                  <a:lnTo>
                    <a:pt x="747268" y="7366"/>
                  </a:lnTo>
                  <a:lnTo>
                    <a:pt x="747649" y="7366"/>
                  </a:lnTo>
                  <a:lnTo>
                    <a:pt x="747649" y="148717"/>
                  </a:lnTo>
                  <a:lnTo>
                    <a:pt x="727456" y="148717"/>
                  </a:lnTo>
                  <a:lnTo>
                    <a:pt x="727456" y="159258"/>
                  </a:lnTo>
                  <a:lnTo>
                    <a:pt x="780288" y="159258"/>
                  </a:lnTo>
                  <a:lnTo>
                    <a:pt x="780288" y="148717"/>
                  </a:lnTo>
                  <a:lnTo>
                    <a:pt x="760730" y="148717"/>
                  </a:lnTo>
                  <a:lnTo>
                    <a:pt x="760730" y="10541"/>
                  </a:lnTo>
                  <a:lnTo>
                    <a:pt x="780288" y="10541"/>
                  </a:lnTo>
                  <a:lnTo>
                    <a:pt x="780288" y="7366"/>
                  </a:lnTo>
                  <a:lnTo>
                    <a:pt x="780288" y="0"/>
                  </a:lnTo>
                  <a:close/>
                </a:path>
                <a:path w="1563370" h="161925">
                  <a:moveTo>
                    <a:pt x="905129" y="148717"/>
                  </a:moveTo>
                  <a:lnTo>
                    <a:pt x="886714" y="148717"/>
                  </a:lnTo>
                  <a:lnTo>
                    <a:pt x="886714" y="143256"/>
                  </a:lnTo>
                  <a:lnTo>
                    <a:pt x="886714" y="103505"/>
                  </a:lnTo>
                  <a:lnTo>
                    <a:pt x="886714" y="102997"/>
                  </a:lnTo>
                  <a:lnTo>
                    <a:pt x="886714" y="86106"/>
                  </a:lnTo>
                  <a:lnTo>
                    <a:pt x="884161" y="68262"/>
                  </a:lnTo>
                  <a:lnTo>
                    <a:pt x="876668" y="55753"/>
                  </a:lnTo>
                  <a:lnTo>
                    <a:pt x="876503" y="55473"/>
                  </a:lnTo>
                  <a:lnTo>
                    <a:pt x="863727" y="47790"/>
                  </a:lnTo>
                  <a:lnTo>
                    <a:pt x="845820" y="45212"/>
                  </a:lnTo>
                  <a:lnTo>
                    <a:pt x="838022" y="45643"/>
                  </a:lnTo>
                  <a:lnTo>
                    <a:pt x="830859" y="46951"/>
                  </a:lnTo>
                  <a:lnTo>
                    <a:pt x="801878" y="70485"/>
                  </a:lnTo>
                  <a:lnTo>
                    <a:pt x="812419" y="73406"/>
                  </a:lnTo>
                  <a:lnTo>
                    <a:pt x="815848" y="67310"/>
                  </a:lnTo>
                  <a:lnTo>
                    <a:pt x="820166" y="62865"/>
                  </a:lnTo>
                  <a:lnTo>
                    <a:pt x="825373" y="60071"/>
                  </a:lnTo>
                  <a:lnTo>
                    <a:pt x="830453" y="57277"/>
                  </a:lnTo>
                  <a:lnTo>
                    <a:pt x="837311" y="55753"/>
                  </a:lnTo>
                  <a:lnTo>
                    <a:pt x="845820" y="55753"/>
                  </a:lnTo>
                  <a:lnTo>
                    <a:pt x="858405" y="57658"/>
                  </a:lnTo>
                  <a:lnTo>
                    <a:pt x="867422" y="63360"/>
                  </a:lnTo>
                  <a:lnTo>
                    <a:pt x="872832" y="72847"/>
                  </a:lnTo>
                  <a:lnTo>
                    <a:pt x="874649" y="86106"/>
                  </a:lnTo>
                  <a:lnTo>
                    <a:pt x="874649" y="102997"/>
                  </a:lnTo>
                  <a:lnTo>
                    <a:pt x="874649" y="112776"/>
                  </a:lnTo>
                  <a:lnTo>
                    <a:pt x="874649" y="133096"/>
                  </a:lnTo>
                  <a:lnTo>
                    <a:pt x="869061" y="138303"/>
                  </a:lnTo>
                  <a:lnTo>
                    <a:pt x="862965" y="142494"/>
                  </a:lnTo>
                  <a:lnTo>
                    <a:pt x="849249" y="149098"/>
                  </a:lnTo>
                  <a:lnTo>
                    <a:pt x="842772" y="150749"/>
                  </a:lnTo>
                  <a:lnTo>
                    <a:pt x="829183" y="150749"/>
                  </a:lnTo>
                  <a:lnTo>
                    <a:pt x="823214" y="148844"/>
                  </a:lnTo>
                  <a:lnTo>
                    <a:pt x="818769" y="144780"/>
                  </a:lnTo>
                  <a:lnTo>
                    <a:pt x="814324" y="140843"/>
                  </a:lnTo>
                  <a:lnTo>
                    <a:pt x="812038" y="135509"/>
                  </a:lnTo>
                  <a:lnTo>
                    <a:pt x="812038" y="121031"/>
                  </a:lnTo>
                  <a:lnTo>
                    <a:pt x="814705" y="114808"/>
                  </a:lnTo>
                  <a:lnTo>
                    <a:pt x="819912" y="110236"/>
                  </a:lnTo>
                  <a:lnTo>
                    <a:pt x="825119" y="105791"/>
                  </a:lnTo>
                  <a:lnTo>
                    <a:pt x="832866" y="103505"/>
                  </a:lnTo>
                  <a:lnTo>
                    <a:pt x="843026" y="103505"/>
                  </a:lnTo>
                  <a:lnTo>
                    <a:pt x="850785" y="104089"/>
                  </a:lnTo>
                  <a:lnTo>
                    <a:pt x="858647" y="105816"/>
                  </a:lnTo>
                  <a:lnTo>
                    <a:pt x="866597" y="108712"/>
                  </a:lnTo>
                  <a:lnTo>
                    <a:pt x="874649" y="112776"/>
                  </a:lnTo>
                  <a:lnTo>
                    <a:pt x="874649" y="102997"/>
                  </a:lnTo>
                  <a:lnTo>
                    <a:pt x="866406" y="99072"/>
                  </a:lnTo>
                  <a:lnTo>
                    <a:pt x="858075" y="96253"/>
                  </a:lnTo>
                  <a:lnTo>
                    <a:pt x="849642" y="94551"/>
                  </a:lnTo>
                  <a:lnTo>
                    <a:pt x="841121" y="93980"/>
                  </a:lnTo>
                  <a:lnTo>
                    <a:pt x="832154" y="94551"/>
                  </a:lnTo>
                  <a:lnTo>
                    <a:pt x="800531" y="120421"/>
                  </a:lnTo>
                  <a:lnTo>
                    <a:pt x="799846" y="127889"/>
                  </a:lnTo>
                  <a:lnTo>
                    <a:pt x="800417" y="135204"/>
                  </a:lnTo>
                  <a:lnTo>
                    <a:pt x="833501" y="160909"/>
                  </a:lnTo>
                  <a:lnTo>
                    <a:pt x="841375" y="160909"/>
                  </a:lnTo>
                  <a:lnTo>
                    <a:pt x="848614" y="159385"/>
                  </a:lnTo>
                  <a:lnTo>
                    <a:pt x="861949" y="153035"/>
                  </a:lnTo>
                  <a:lnTo>
                    <a:pt x="865365" y="150749"/>
                  </a:lnTo>
                  <a:lnTo>
                    <a:pt x="868426" y="148717"/>
                  </a:lnTo>
                  <a:lnTo>
                    <a:pt x="874649" y="143256"/>
                  </a:lnTo>
                  <a:lnTo>
                    <a:pt x="874649" y="159258"/>
                  </a:lnTo>
                  <a:lnTo>
                    <a:pt x="905129" y="159258"/>
                  </a:lnTo>
                  <a:lnTo>
                    <a:pt x="905129" y="148717"/>
                  </a:lnTo>
                  <a:close/>
                </a:path>
                <a:path w="1563370" h="161925">
                  <a:moveTo>
                    <a:pt x="968883" y="48260"/>
                  </a:moveTo>
                  <a:lnTo>
                    <a:pt x="945515" y="48260"/>
                  </a:lnTo>
                  <a:lnTo>
                    <a:pt x="945515" y="13843"/>
                  </a:lnTo>
                  <a:lnTo>
                    <a:pt x="933450" y="23368"/>
                  </a:lnTo>
                  <a:lnTo>
                    <a:pt x="933450" y="48260"/>
                  </a:lnTo>
                  <a:lnTo>
                    <a:pt x="913765" y="48260"/>
                  </a:lnTo>
                  <a:lnTo>
                    <a:pt x="913765" y="58928"/>
                  </a:lnTo>
                  <a:lnTo>
                    <a:pt x="933450" y="58928"/>
                  </a:lnTo>
                  <a:lnTo>
                    <a:pt x="933450" y="149225"/>
                  </a:lnTo>
                  <a:lnTo>
                    <a:pt x="935228" y="154305"/>
                  </a:lnTo>
                  <a:lnTo>
                    <a:pt x="942594" y="160401"/>
                  </a:lnTo>
                  <a:lnTo>
                    <a:pt x="947293" y="161925"/>
                  </a:lnTo>
                  <a:lnTo>
                    <a:pt x="957961" y="161925"/>
                  </a:lnTo>
                  <a:lnTo>
                    <a:pt x="963295" y="161036"/>
                  </a:lnTo>
                  <a:lnTo>
                    <a:pt x="968883" y="159258"/>
                  </a:lnTo>
                  <a:lnTo>
                    <a:pt x="968883" y="150749"/>
                  </a:lnTo>
                  <a:lnTo>
                    <a:pt x="968883" y="148717"/>
                  </a:lnTo>
                  <a:lnTo>
                    <a:pt x="963422" y="150114"/>
                  </a:lnTo>
                  <a:lnTo>
                    <a:pt x="958977" y="150749"/>
                  </a:lnTo>
                  <a:lnTo>
                    <a:pt x="951611" y="150749"/>
                  </a:lnTo>
                  <a:lnTo>
                    <a:pt x="948944" y="149860"/>
                  </a:lnTo>
                  <a:lnTo>
                    <a:pt x="947547" y="147955"/>
                  </a:lnTo>
                  <a:lnTo>
                    <a:pt x="946150" y="146177"/>
                  </a:lnTo>
                  <a:lnTo>
                    <a:pt x="945515" y="142494"/>
                  </a:lnTo>
                  <a:lnTo>
                    <a:pt x="945515" y="58928"/>
                  </a:lnTo>
                  <a:lnTo>
                    <a:pt x="968883" y="58928"/>
                  </a:lnTo>
                  <a:lnTo>
                    <a:pt x="968883" y="48260"/>
                  </a:lnTo>
                  <a:close/>
                </a:path>
                <a:path w="1563370" h="161925">
                  <a:moveTo>
                    <a:pt x="1102106" y="148717"/>
                  </a:moveTo>
                  <a:lnTo>
                    <a:pt x="1084199" y="148717"/>
                  </a:lnTo>
                  <a:lnTo>
                    <a:pt x="1084148" y="65151"/>
                  </a:lnTo>
                  <a:lnTo>
                    <a:pt x="1081532" y="58420"/>
                  </a:lnTo>
                  <a:lnTo>
                    <a:pt x="1079373" y="56261"/>
                  </a:lnTo>
                  <a:lnTo>
                    <a:pt x="1076198" y="53086"/>
                  </a:lnTo>
                  <a:lnTo>
                    <a:pt x="1070864" y="47879"/>
                  </a:lnTo>
                  <a:lnTo>
                    <a:pt x="1063371" y="45212"/>
                  </a:lnTo>
                  <a:lnTo>
                    <a:pt x="1047115" y="45212"/>
                  </a:lnTo>
                  <a:lnTo>
                    <a:pt x="1040130" y="46863"/>
                  </a:lnTo>
                  <a:lnTo>
                    <a:pt x="1025652" y="53213"/>
                  </a:lnTo>
                  <a:lnTo>
                    <a:pt x="1018667" y="57658"/>
                  </a:lnTo>
                  <a:lnTo>
                    <a:pt x="1011936" y="63373"/>
                  </a:lnTo>
                  <a:lnTo>
                    <a:pt x="1011936" y="0"/>
                  </a:lnTo>
                  <a:lnTo>
                    <a:pt x="979424" y="0"/>
                  </a:lnTo>
                  <a:lnTo>
                    <a:pt x="979424" y="10541"/>
                  </a:lnTo>
                  <a:lnTo>
                    <a:pt x="999617" y="10541"/>
                  </a:lnTo>
                  <a:lnTo>
                    <a:pt x="999617" y="148717"/>
                  </a:lnTo>
                  <a:lnTo>
                    <a:pt x="979424" y="148717"/>
                  </a:lnTo>
                  <a:lnTo>
                    <a:pt x="979424" y="159258"/>
                  </a:lnTo>
                  <a:lnTo>
                    <a:pt x="1030097" y="159258"/>
                  </a:lnTo>
                  <a:lnTo>
                    <a:pt x="1030097" y="148717"/>
                  </a:lnTo>
                  <a:lnTo>
                    <a:pt x="1011936" y="148717"/>
                  </a:lnTo>
                  <a:lnTo>
                    <a:pt x="1011936" y="75438"/>
                  </a:lnTo>
                  <a:lnTo>
                    <a:pt x="1045718" y="56261"/>
                  </a:lnTo>
                  <a:lnTo>
                    <a:pt x="1058926" y="56261"/>
                  </a:lnTo>
                  <a:lnTo>
                    <a:pt x="1063752" y="58039"/>
                  </a:lnTo>
                  <a:lnTo>
                    <a:pt x="1066927" y="61595"/>
                  </a:lnTo>
                  <a:lnTo>
                    <a:pt x="1070229" y="65151"/>
                  </a:lnTo>
                  <a:lnTo>
                    <a:pt x="1071880" y="70104"/>
                  </a:lnTo>
                  <a:lnTo>
                    <a:pt x="1071880" y="148717"/>
                  </a:lnTo>
                  <a:lnTo>
                    <a:pt x="1052195" y="148717"/>
                  </a:lnTo>
                  <a:lnTo>
                    <a:pt x="1052195" y="159258"/>
                  </a:lnTo>
                  <a:lnTo>
                    <a:pt x="1102106" y="159258"/>
                  </a:lnTo>
                  <a:lnTo>
                    <a:pt x="1102106" y="148717"/>
                  </a:lnTo>
                  <a:close/>
                </a:path>
                <a:path w="1563370" h="161925">
                  <a:moveTo>
                    <a:pt x="1284605" y="148717"/>
                  </a:moveTo>
                  <a:lnTo>
                    <a:pt x="1266190" y="148717"/>
                  </a:lnTo>
                  <a:lnTo>
                    <a:pt x="1266190" y="143256"/>
                  </a:lnTo>
                  <a:lnTo>
                    <a:pt x="1266190" y="103505"/>
                  </a:lnTo>
                  <a:lnTo>
                    <a:pt x="1266190" y="102997"/>
                  </a:lnTo>
                  <a:lnTo>
                    <a:pt x="1266190" y="86106"/>
                  </a:lnTo>
                  <a:lnTo>
                    <a:pt x="1263637" y="68262"/>
                  </a:lnTo>
                  <a:lnTo>
                    <a:pt x="1256144" y="55753"/>
                  </a:lnTo>
                  <a:lnTo>
                    <a:pt x="1255979" y="55473"/>
                  </a:lnTo>
                  <a:lnTo>
                    <a:pt x="1243203" y="47790"/>
                  </a:lnTo>
                  <a:lnTo>
                    <a:pt x="1225296" y="45212"/>
                  </a:lnTo>
                  <a:lnTo>
                    <a:pt x="1217498" y="45643"/>
                  </a:lnTo>
                  <a:lnTo>
                    <a:pt x="1210335" y="46951"/>
                  </a:lnTo>
                  <a:lnTo>
                    <a:pt x="1181354" y="70485"/>
                  </a:lnTo>
                  <a:lnTo>
                    <a:pt x="1191895" y="73406"/>
                  </a:lnTo>
                  <a:lnTo>
                    <a:pt x="1195324" y="67310"/>
                  </a:lnTo>
                  <a:lnTo>
                    <a:pt x="1199642" y="62865"/>
                  </a:lnTo>
                  <a:lnTo>
                    <a:pt x="1204849" y="60071"/>
                  </a:lnTo>
                  <a:lnTo>
                    <a:pt x="1209929" y="57277"/>
                  </a:lnTo>
                  <a:lnTo>
                    <a:pt x="1216787" y="55753"/>
                  </a:lnTo>
                  <a:lnTo>
                    <a:pt x="1225296" y="55753"/>
                  </a:lnTo>
                  <a:lnTo>
                    <a:pt x="1237881" y="57658"/>
                  </a:lnTo>
                  <a:lnTo>
                    <a:pt x="1246898" y="63360"/>
                  </a:lnTo>
                  <a:lnTo>
                    <a:pt x="1252308" y="72847"/>
                  </a:lnTo>
                  <a:lnTo>
                    <a:pt x="1254125" y="86106"/>
                  </a:lnTo>
                  <a:lnTo>
                    <a:pt x="1254125" y="102997"/>
                  </a:lnTo>
                  <a:lnTo>
                    <a:pt x="1254125" y="112776"/>
                  </a:lnTo>
                  <a:lnTo>
                    <a:pt x="1254125" y="133096"/>
                  </a:lnTo>
                  <a:lnTo>
                    <a:pt x="1248537" y="138303"/>
                  </a:lnTo>
                  <a:lnTo>
                    <a:pt x="1242441" y="142494"/>
                  </a:lnTo>
                  <a:lnTo>
                    <a:pt x="1228725" y="149098"/>
                  </a:lnTo>
                  <a:lnTo>
                    <a:pt x="1222248" y="150749"/>
                  </a:lnTo>
                  <a:lnTo>
                    <a:pt x="1208659" y="150749"/>
                  </a:lnTo>
                  <a:lnTo>
                    <a:pt x="1202690" y="148844"/>
                  </a:lnTo>
                  <a:lnTo>
                    <a:pt x="1198245" y="144780"/>
                  </a:lnTo>
                  <a:lnTo>
                    <a:pt x="1193800" y="140843"/>
                  </a:lnTo>
                  <a:lnTo>
                    <a:pt x="1191514" y="135509"/>
                  </a:lnTo>
                  <a:lnTo>
                    <a:pt x="1191514" y="121031"/>
                  </a:lnTo>
                  <a:lnTo>
                    <a:pt x="1194181" y="114808"/>
                  </a:lnTo>
                  <a:lnTo>
                    <a:pt x="1199388" y="110236"/>
                  </a:lnTo>
                  <a:lnTo>
                    <a:pt x="1204595" y="105791"/>
                  </a:lnTo>
                  <a:lnTo>
                    <a:pt x="1212342" y="103505"/>
                  </a:lnTo>
                  <a:lnTo>
                    <a:pt x="1222502" y="103505"/>
                  </a:lnTo>
                  <a:lnTo>
                    <a:pt x="1230261" y="104089"/>
                  </a:lnTo>
                  <a:lnTo>
                    <a:pt x="1238123" y="105816"/>
                  </a:lnTo>
                  <a:lnTo>
                    <a:pt x="1246073" y="108712"/>
                  </a:lnTo>
                  <a:lnTo>
                    <a:pt x="1254125" y="112776"/>
                  </a:lnTo>
                  <a:lnTo>
                    <a:pt x="1254125" y="102997"/>
                  </a:lnTo>
                  <a:lnTo>
                    <a:pt x="1245882" y="99072"/>
                  </a:lnTo>
                  <a:lnTo>
                    <a:pt x="1237551" y="96253"/>
                  </a:lnTo>
                  <a:lnTo>
                    <a:pt x="1229118" y="94551"/>
                  </a:lnTo>
                  <a:lnTo>
                    <a:pt x="1220597" y="93980"/>
                  </a:lnTo>
                  <a:lnTo>
                    <a:pt x="1211630" y="94551"/>
                  </a:lnTo>
                  <a:lnTo>
                    <a:pt x="1180007" y="120421"/>
                  </a:lnTo>
                  <a:lnTo>
                    <a:pt x="1179322" y="127889"/>
                  </a:lnTo>
                  <a:lnTo>
                    <a:pt x="1179893" y="135204"/>
                  </a:lnTo>
                  <a:lnTo>
                    <a:pt x="1212977" y="160909"/>
                  </a:lnTo>
                  <a:lnTo>
                    <a:pt x="1220851" y="160909"/>
                  </a:lnTo>
                  <a:lnTo>
                    <a:pt x="1228090" y="159385"/>
                  </a:lnTo>
                  <a:lnTo>
                    <a:pt x="1241425" y="153035"/>
                  </a:lnTo>
                  <a:lnTo>
                    <a:pt x="1244841" y="150749"/>
                  </a:lnTo>
                  <a:lnTo>
                    <a:pt x="1247902" y="148717"/>
                  </a:lnTo>
                  <a:lnTo>
                    <a:pt x="1254125" y="143256"/>
                  </a:lnTo>
                  <a:lnTo>
                    <a:pt x="1254125" y="159258"/>
                  </a:lnTo>
                  <a:lnTo>
                    <a:pt x="1284605" y="159258"/>
                  </a:lnTo>
                  <a:lnTo>
                    <a:pt x="1284605" y="148717"/>
                  </a:lnTo>
                  <a:close/>
                </a:path>
                <a:path w="1563370" h="161925">
                  <a:moveTo>
                    <a:pt x="1416304" y="148717"/>
                  </a:moveTo>
                  <a:lnTo>
                    <a:pt x="1398524" y="148717"/>
                  </a:lnTo>
                  <a:lnTo>
                    <a:pt x="1398524" y="66040"/>
                  </a:lnTo>
                  <a:lnTo>
                    <a:pt x="1395984" y="59182"/>
                  </a:lnTo>
                  <a:lnTo>
                    <a:pt x="1394371" y="57658"/>
                  </a:lnTo>
                  <a:lnTo>
                    <a:pt x="1390777" y="54229"/>
                  </a:lnTo>
                  <a:lnTo>
                    <a:pt x="1385570" y="49149"/>
                  </a:lnTo>
                  <a:lnTo>
                    <a:pt x="1378204" y="46736"/>
                  </a:lnTo>
                  <a:lnTo>
                    <a:pt x="1368679" y="46736"/>
                  </a:lnTo>
                  <a:lnTo>
                    <a:pt x="1358912" y="47904"/>
                  </a:lnTo>
                  <a:lnTo>
                    <a:pt x="1348676" y="51396"/>
                  </a:lnTo>
                  <a:lnTo>
                    <a:pt x="1337957" y="57188"/>
                  </a:lnTo>
                  <a:lnTo>
                    <a:pt x="1326769" y="65278"/>
                  </a:lnTo>
                  <a:lnTo>
                    <a:pt x="1326769" y="48260"/>
                  </a:lnTo>
                  <a:lnTo>
                    <a:pt x="1294257" y="48260"/>
                  </a:lnTo>
                  <a:lnTo>
                    <a:pt x="1294257" y="58928"/>
                  </a:lnTo>
                  <a:lnTo>
                    <a:pt x="1314577" y="58928"/>
                  </a:lnTo>
                  <a:lnTo>
                    <a:pt x="1314577" y="148717"/>
                  </a:lnTo>
                  <a:lnTo>
                    <a:pt x="1294257" y="148717"/>
                  </a:lnTo>
                  <a:lnTo>
                    <a:pt x="1294257" y="159258"/>
                  </a:lnTo>
                  <a:lnTo>
                    <a:pt x="1344930" y="159258"/>
                  </a:lnTo>
                  <a:lnTo>
                    <a:pt x="1344930" y="148717"/>
                  </a:lnTo>
                  <a:lnTo>
                    <a:pt x="1326769" y="148717"/>
                  </a:lnTo>
                  <a:lnTo>
                    <a:pt x="1326769" y="77724"/>
                  </a:lnTo>
                  <a:lnTo>
                    <a:pt x="1367790" y="57658"/>
                  </a:lnTo>
                  <a:lnTo>
                    <a:pt x="1374013" y="57658"/>
                  </a:lnTo>
                  <a:lnTo>
                    <a:pt x="1378712" y="59436"/>
                  </a:lnTo>
                  <a:lnTo>
                    <a:pt x="1381760" y="62992"/>
                  </a:lnTo>
                  <a:lnTo>
                    <a:pt x="1384808" y="66421"/>
                  </a:lnTo>
                  <a:lnTo>
                    <a:pt x="1386459" y="71501"/>
                  </a:lnTo>
                  <a:lnTo>
                    <a:pt x="1386459" y="148717"/>
                  </a:lnTo>
                  <a:lnTo>
                    <a:pt x="1366774" y="148717"/>
                  </a:lnTo>
                  <a:lnTo>
                    <a:pt x="1366774" y="159258"/>
                  </a:lnTo>
                  <a:lnTo>
                    <a:pt x="1416304" y="159258"/>
                  </a:lnTo>
                  <a:lnTo>
                    <a:pt x="1416304" y="148717"/>
                  </a:lnTo>
                  <a:close/>
                </a:path>
                <a:path w="1563370" h="161925">
                  <a:moveTo>
                    <a:pt x="1563116" y="148717"/>
                  </a:moveTo>
                  <a:lnTo>
                    <a:pt x="1542796" y="148717"/>
                  </a:lnTo>
                  <a:lnTo>
                    <a:pt x="1542796" y="137541"/>
                  </a:lnTo>
                  <a:lnTo>
                    <a:pt x="1542796" y="70485"/>
                  </a:lnTo>
                  <a:lnTo>
                    <a:pt x="1542796" y="0"/>
                  </a:lnTo>
                  <a:lnTo>
                    <a:pt x="1530985" y="0"/>
                  </a:lnTo>
                  <a:lnTo>
                    <a:pt x="1530985" y="94488"/>
                  </a:lnTo>
                  <a:lnTo>
                    <a:pt x="1530921" y="112395"/>
                  </a:lnTo>
                  <a:lnTo>
                    <a:pt x="1510080" y="144653"/>
                  </a:lnTo>
                  <a:lnTo>
                    <a:pt x="1496187" y="150749"/>
                  </a:lnTo>
                  <a:lnTo>
                    <a:pt x="1480058" y="150749"/>
                  </a:lnTo>
                  <a:lnTo>
                    <a:pt x="1450263" y="127508"/>
                  </a:lnTo>
                  <a:lnTo>
                    <a:pt x="1446403" y="120523"/>
                  </a:lnTo>
                  <a:lnTo>
                    <a:pt x="1444371" y="112395"/>
                  </a:lnTo>
                  <a:lnTo>
                    <a:pt x="1444485" y="94488"/>
                  </a:lnTo>
                  <a:lnTo>
                    <a:pt x="1446276" y="87122"/>
                  </a:lnTo>
                  <a:lnTo>
                    <a:pt x="1453896" y="72136"/>
                  </a:lnTo>
                  <a:lnTo>
                    <a:pt x="1459103" y="66167"/>
                  </a:lnTo>
                  <a:lnTo>
                    <a:pt x="1472057" y="57531"/>
                  </a:lnTo>
                  <a:lnTo>
                    <a:pt x="1479169" y="55372"/>
                  </a:lnTo>
                  <a:lnTo>
                    <a:pt x="1494917" y="55372"/>
                  </a:lnTo>
                  <a:lnTo>
                    <a:pt x="1525016" y="79121"/>
                  </a:lnTo>
                  <a:lnTo>
                    <a:pt x="1530985" y="94488"/>
                  </a:lnTo>
                  <a:lnTo>
                    <a:pt x="1530985" y="0"/>
                  </a:lnTo>
                  <a:lnTo>
                    <a:pt x="1509014" y="0"/>
                  </a:lnTo>
                  <a:lnTo>
                    <a:pt x="1509014" y="10541"/>
                  </a:lnTo>
                  <a:lnTo>
                    <a:pt x="1530731" y="10541"/>
                  </a:lnTo>
                  <a:lnTo>
                    <a:pt x="1530731" y="70485"/>
                  </a:lnTo>
                  <a:lnTo>
                    <a:pt x="1530350" y="70485"/>
                  </a:lnTo>
                  <a:lnTo>
                    <a:pt x="1522120" y="59474"/>
                  </a:lnTo>
                  <a:lnTo>
                    <a:pt x="1516951" y="55372"/>
                  </a:lnTo>
                  <a:lnTo>
                    <a:pt x="1512138" y="51562"/>
                  </a:lnTo>
                  <a:lnTo>
                    <a:pt x="1500352" y="46812"/>
                  </a:lnTo>
                  <a:lnTo>
                    <a:pt x="1486789" y="45212"/>
                  </a:lnTo>
                  <a:lnTo>
                    <a:pt x="1479410" y="45694"/>
                  </a:lnTo>
                  <a:lnTo>
                    <a:pt x="1443774" y="67119"/>
                  </a:lnTo>
                  <a:lnTo>
                    <a:pt x="1432814" y="103505"/>
                  </a:lnTo>
                  <a:lnTo>
                    <a:pt x="1433258" y="111417"/>
                  </a:lnTo>
                  <a:lnTo>
                    <a:pt x="1453540" y="149453"/>
                  </a:lnTo>
                  <a:lnTo>
                    <a:pt x="1487551" y="160909"/>
                  </a:lnTo>
                  <a:lnTo>
                    <a:pt x="1500568" y="159461"/>
                  </a:lnTo>
                  <a:lnTo>
                    <a:pt x="1512036" y="155092"/>
                  </a:lnTo>
                  <a:lnTo>
                    <a:pt x="1517929" y="150749"/>
                  </a:lnTo>
                  <a:lnTo>
                    <a:pt x="1521955" y="147789"/>
                  </a:lnTo>
                  <a:lnTo>
                    <a:pt x="1530350" y="137541"/>
                  </a:lnTo>
                  <a:lnTo>
                    <a:pt x="1530731" y="137541"/>
                  </a:lnTo>
                  <a:lnTo>
                    <a:pt x="1530731" y="159258"/>
                  </a:lnTo>
                  <a:lnTo>
                    <a:pt x="1563116" y="159258"/>
                  </a:lnTo>
                  <a:lnTo>
                    <a:pt x="1563116" y="148717"/>
                  </a:lnTo>
                  <a:close/>
                </a:path>
              </a:pathLst>
            </a:custGeom>
            <a:solidFill>
              <a:srgbClr val="FFFFFF">
                <a:alpha val="58038"/>
              </a:srgbClr>
            </a:solidFill>
          </p:spPr>
          <p:txBody>
            <a:bodyPr wrap="square" lIns="0" tIns="0" rIns="0" bIns="0" rtlCol="0"/>
            <a:lstStyle/>
            <a:p>
              <a:endParaRPr/>
            </a:p>
          </p:txBody>
        </p:sp>
      </p:grpSp>
      <p:sp>
        <p:nvSpPr>
          <p:cNvPr id="9" name="object 9"/>
          <p:cNvSpPr txBox="1"/>
          <p:nvPr/>
        </p:nvSpPr>
        <p:spPr>
          <a:xfrm>
            <a:off x="6600839" y="2212479"/>
            <a:ext cx="113030" cy="285115"/>
          </a:xfrm>
          <a:prstGeom prst="rect">
            <a:avLst/>
          </a:prstGeom>
        </p:spPr>
        <p:txBody>
          <a:bodyPr vert="horz" wrap="square" lIns="0" tIns="13335" rIns="0" bIns="0" rtlCol="0">
            <a:spAutoFit/>
          </a:bodyPr>
          <a:lstStyle/>
          <a:p>
            <a:pPr marL="12700">
              <a:lnSpc>
                <a:spcPct val="100000"/>
              </a:lnSpc>
              <a:spcBef>
                <a:spcPts val="105"/>
              </a:spcBef>
            </a:pPr>
            <a:r>
              <a:rPr sz="1700" b="1" spc="-210" dirty="0">
                <a:solidFill>
                  <a:srgbClr val="CE7E00"/>
                </a:solidFill>
                <a:latin typeface="Trebuchet MS"/>
                <a:cs typeface="Trebuchet MS"/>
              </a:rPr>
              <a:t>•</a:t>
            </a:r>
            <a:endParaRPr sz="1700" dirty="0">
              <a:latin typeface="Trebuchet MS"/>
              <a:cs typeface="Trebuchet MS"/>
            </a:endParaRPr>
          </a:p>
        </p:txBody>
      </p:sp>
      <p:sp>
        <p:nvSpPr>
          <p:cNvPr id="10" name="object 10"/>
          <p:cNvSpPr txBox="1"/>
          <p:nvPr/>
        </p:nvSpPr>
        <p:spPr>
          <a:xfrm>
            <a:off x="6613189" y="3563656"/>
            <a:ext cx="113030" cy="285750"/>
          </a:xfrm>
          <a:prstGeom prst="rect">
            <a:avLst/>
          </a:prstGeom>
        </p:spPr>
        <p:txBody>
          <a:bodyPr vert="horz" wrap="square" lIns="0" tIns="13335" rIns="0" bIns="0" rtlCol="0">
            <a:spAutoFit/>
          </a:bodyPr>
          <a:lstStyle/>
          <a:p>
            <a:pPr marL="12700">
              <a:lnSpc>
                <a:spcPct val="100000"/>
              </a:lnSpc>
              <a:spcBef>
                <a:spcPts val="105"/>
              </a:spcBef>
            </a:pPr>
            <a:r>
              <a:rPr sz="1700" b="1" spc="-204" dirty="0">
                <a:solidFill>
                  <a:srgbClr val="CE7E00"/>
                </a:solidFill>
                <a:latin typeface="Trebuchet MS"/>
                <a:cs typeface="Trebuchet MS"/>
              </a:rPr>
              <a:t>•</a:t>
            </a:r>
            <a:endParaRPr sz="1700" dirty="0">
              <a:latin typeface="Trebuchet MS"/>
              <a:cs typeface="Trebuchet MS"/>
            </a:endParaRPr>
          </a:p>
        </p:txBody>
      </p:sp>
      <p:pic>
        <p:nvPicPr>
          <p:cNvPr id="11" name="object 11"/>
          <p:cNvPicPr/>
          <p:nvPr/>
        </p:nvPicPr>
        <p:blipFill>
          <a:blip r:embed="rId5" cstate="print"/>
          <a:stretch>
            <a:fillRect/>
          </a:stretch>
        </p:blipFill>
        <p:spPr>
          <a:xfrm>
            <a:off x="6797071" y="3633085"/>
            <a:ext cx="4123562" cy="165226"/>
          </a:xfrm>
          <a:prstGeom prst="rect">
            <a:avLst/>
          </a:prstGeom>
        </p:spPr>
      </p:pic>
      <p:pic>
        <p:nvPicPr>
          <p:cNvPr id="12" name="object 12"/>
          <p:cNvPicPr/>
          <p:nvPr/>
        </p:nvPicPr>
        <p:blipFill>
          <a:blip r:embed="rId6" cstate="print"/>
          <a:stretch>
            <a:fillRect/>
          </a:stretch>
        </p:blipFill>
        <p:spPr>
          <a:xfrm>
            <a:off x="6819068" y="3849406"/>
            <a:ext cx="4450207" cy="398398"/>
          </a:xfrm>
          <a:prstGeom prst="rect">
            <a:avLst/>
          </a:prstGeom>
        </p:spPr>
      </p:pic>
      <p:grpSp>
        <p:nvGrpSpPr>
          <p:cNvPr id="13" name="object 13"/>
          <p:cNvGrpSpPr/>
          <p:nvPr/>
        </p:nvGrpSpPr>
        <p:grpSpPr>
          <a:xfrm>
            <a:off x="6797071" y="4320070"/>
            <a:ext cx="4458335" cy="678180"/>
            <a:chOff x="6825360" y="4909184"/>
            <a:chExt cx="4458335" cy="678180"/>
          </a:xfrm>
        </p:grpSpPr>
        <p:pic>
          <p:nvPicPr>
            <p:cNvPr id="14" name="object 14"/>
            <p:cNvPicPr/>
            <p:nvPr/>
          </p:nvPicPr>
          <p:blipFill>
            <a:blip r:embed="rId7" cstate="print"/>
            <a:stretch>
              <a:fillRect/>
            </a:stretch>
          </p:blipFill>
          <p:spPr>
            <a:xfrm>
              <a:off x="6825360" y="5142356"/>
              <a:ext cx="1121791" cy="165227"/>
            </a:xfrm>
            <a:prstGeom prst="rect">
              <a:avLst/>
            </a:prstGeom>
          </p:spPr>
        </p:pic>
        <p:pic>
          <p:nvPicPr>
            <p:cNvPr id="15" name="object 15"/>
            <p:cNvPicPr/>
            <p:nvPr/>
          </p:nvPicPr>
          <p:blipFill>
            <a:blip r:embed="rId8" cstate="print"/>
            <a:stretch>
              <a:fillRect/>
            </a:stretch>
          </p:blipFill>
          <p:spPr>
            <a:xfrm>
              <a:off x="6831837" y="4909184"/>
              <a:ext cx="4309617" cy="191642"/>
            </a:xfrm>
            <a:prstGeom prst="rect">
              <a:avLst/>
            </a:prstGeom>
          </p:spPr>
        </p:pic>
        <p:pic>
          <p:nvPicPr>
            <p:cNvPr id="16" name="object 16"/>
            <p:cNvPicPr/>
            <p:nvPr/>
          </p:nvPicPr>
          <p:blipFill>
            <a:blip r:embed="rId9" cstate="print"/>
            <a:stretch>
              <a:fillRect/>
            </a:stretch>
          </p:blipFill>
          <p:spPr>
            <a:xfrm>
              <a:off x="8023605" y="5142356"/>
              <a:ext cx="3259582" cy="214503"/>
            </a:xfrm>
            <a:prstGeom prst="rect">
              <a:avLst/>
            </a:prstGeom>
          </p:spPr>
        </p:pic>
        <p:sp>
          <p:nvSpPr>
            <p:cNvPr id="17" name="object 17"/>
            <p:cNvSpPr/>
            <p:nvPr/>
          </p:nvSpPr>
          <p:spPr>
            <a:xfrm>
              <a:off x="6831837" y="5375528"/>
              <a:ext cx="621665" cy="212090"/>
            </a:xfrm>
            <a:custGeom>
              <a:avLst/>
              <a:gdLst/>
              <a:ahLst/>
              <a:cxnLst/>
              <a:rect l="l" t="t" r="r" b="b"/>
              <a:pathLst>
                <a:path w="621665" h="212089">
                  <a:moveTo>
                    <a:pt x="23738" y="148082"/>
                  </a:moveTo>
                  <a:lnTo>
                    <a:pt x="11175" y="148082"/>
                  </a:lnTo>
                  <a:lnTo>
                    <a:pt x="14223" y="152908"/>
                  </a:lnTo>
                  <a:lnTo>
                    <a:pt x="18668" y="156718"/>
                  </a:lnTo>
                  <a:lnTo>
                    <a:pt x="24510" y="159385"/>
                  </a:lnTo>
                  <a:lnTo>
                    <a:pt x="30479" y="162179"/>
                  </a:lnTo>
                  <a:lnTo>
                    <a:pt x="37210" y="163576"/>
                  </a:lnTo>
                  <a:lnTo>
                    <a:pt x="44957" y="163576"/>
                  </a:lnTo>
                  <a:lnTo>
                    <a:pt x="76137" y="154051"/>
                  </a:lnTo>
                  <a:lnTo>
                    <a:pt x="45211" y="154051"/>
                  </a:lnTo>
                  <a:lnTo>
                    <a:pt x="37784" y="153523"/>
                  </a:lnTo>
                  <a:lnTo>
                    <a:pt x="31130" y="151923"/>
                  </a:lnTo>
                  <a:lnTo>
                    <a:pt x="25263" y="149228"/>
                  </a:lnTo>
                  <a:lnTo>
                    <a:pt x="23738" y="148082"/>
                  </a:lnTo>
                  <a:close/>
                </a:path>
                <a:path w="621665" h="212089">
                  <a:moveTo>
                    <a:pt x="10667" y="123317"/>
                  </a:moveTo>
                  <a:lnTo>
                    <a:pt x="0" y="123317"/>
                  </a:lnTo>
                  <a:lnTo>
                    <a:pt x="0" y="161925"/>
                  </a:lnTo>
                  <a:lnTo>
                    <a:pt x="10667" y="161925"/>
                  </a:lnTo>
                  <a:lnTo>
                    <a:pt x="10667" y="148082"/>
                  </a:lnTo>
                  <a:lnTo>
                    <a:pt x="23738" y="148082"/>
                  </a:lnTo>
                  <a:lnTo>
                    <a:pt x="20192" y="145415"/>
                  </a:lnTo>
                  <a:lnTo>
                    <a:pt x="13842" y="139700"/>
                  </a:lnTo>
                  <a:lnTo>
                    <a:pt x="10667" y="132334"/>
                  </a:lnTo>
                  <a:lnTo>
                    <a:pt x="10667" y="123317"/>
                  </a:lnTo>
                  <a:close/>
                </a:path>
                <a:path w="621665" h="212089">
                  <a:moveTo>
                    <a:pt x="40893" y="49403"/>
                  </a:moveTo>
                  <a:lnTo>
                    <a:pt x="34670" y="49403"/>
                  </a:lnTo>
                  <a:lnTo>
                    <a:pt x="28828" y="50673"/>
                  </a:lnTo>
                  <a:lnTo>
                    <a:pt x="23494" y="53340"/>
                  </a:lnTo>
                  <a:lnTo>
                    <a:pt x="18160" y="55880"/>
                  </a:lnTo>
                  <a:lnTo>
                    <a:pt x="13842" y="59563"/>
                  </a:lnTo>
                  <a:lnTo>
                    <a:pt x="7492" y="68707"/>
                  </a:lnTo>
                  <a:lnTo>
                    <a:pt x="5968" y="73914"/>
                  </a:lnTo>
                  <a:lnTo>
                    <a:pt x="5968" y="87884"/>
                  </a:lnTo>
                  <a:lnTo>
                    <a:pt x="48894" y="111252"/>
                  </a:lnTo>
                  <a:lnTo>
                    <a:pt x="57530" y="112903"/>
                  </a:lnTo>
                  <a:lnTo>
                    <a:pt x="64261" y="115189"/>
                  </a:lnTo>
                  <a:lnTo>
                    <a:pt x="68960" y="118364"/>
                  </a:lnTo>
                  <a:lnTo>
                    <a:pt x="73786" y="121539"/>
                  </a:lnTo>
                  <a:lnTo>
                    <a:pt x="76072" y="126111"/>
                  </a:lnTo>
                  <a:lnTo>
                    <a:pt x="76072" y="138811"/>
                  </a:lnTo>
                  <a:lnTo>
                    <a:pt x="73278" y="144272"/>
                  </a:lnTo>
                  <a:lnTo>
                    <a:pt x="61848" y="152146"/>
                  </a:lnTo>
                  <a:lnTo>
                    <a:pt x="54355" y="154051"/>
                  </a:lnTo>
                  <a:lnTo>
                    <a:pt x="76137" y="154051"/>
                  </a:lnTo>
                  <a:lnTo>
                    <a:pt x="87121" y="122174"/>
                  </a:lnTo>
                  <a:lnTo>
                    <a:pt x="84073" y="115316"/>
                  </a:lnTo>
                  <a:lnTo>
                    <a:pt x="42544" y="98552"/>
                  </a:lnTo>
                  <a:lnTo>
                    <a:pt x="34543" y="97282"/>
                  </a:lnTo>
                  <a:lnTo>
                    <a:pt x="28193" y="95123"/>
                  </a:lnTo>
                  <a:lnTo>
                    <a:pt x="23748" y="92329"/>
                  </a:lnTo>
                  <a:lnTo>
                    <a:pt x="19303" y="89408"/>
                  </a:lnTo>
                  <a:lnTo>
                    <a:pt x="17017" y="85217"/>
                  </a:lnTo>
                  <a:lnTo>
                    <a:pt x="17017" y="73914"/>
                  </a:lnTo>
                  <a:lnTo>
                    <a:pt x="19430" y="68961"/>
                  </a:lnTo>
                  <a:lnTo>
                    <a:pt x="24129" y="65024"/>
                  </a:lnTo>
                  <a:lnTo>
                    <a:pt x="28955" y="61214"/>
                  </a:lnTo>
                  <a:lnTo>
                    <a:pt x="34670" y="59309"/>
                  </a:lnTo>
                  <a:lnTo>
                    <a:pt x="67201" y="59309"/>
                  </a:lnTo>
                  <a:lnTo>
                    <a:pt x="65593" y="57546"/>
                  </a:lnTo>
                  <a:lnTo>
                    <a:pt x="58562" y="53022"/>
                  </a:lnTo>
                  <a:lnTo>
                    <a:pt x="50317" y="50307"/>
                  </a:lnTo>
                  <a:lnTo>
                    <a:pt x="40893" y="49403"/>
                  </a:lnTo>
                  <a:close/>
                </a:path>
                <a:path w="621665" h="212089">
                  <a:moveTo>
                    <a:pt x="67201" y="59309"/>
                  </a:moveTo>
                  <a:lnTo>
                    <a:pt x="46862" y="59309"/>
                  </a:lnTo>
                  <a:lnTo>
                    <a:pt x="51815" y="60579"/>
                  </a:lnTo>
                  <a:lnTo>
                    <a:pt x="56514" y="62865"/>
                  </a:lnTo>
                  <a:lnTo>
                    <a:pt x="71754" y="81661"/>
                  </a:lnTo>
                  <a:lnTo>
                    <a:pt x="71754" y="87249"/>
                  </a:lnTo>
                  <a:lnTo>
                    <a:pt x="82168" y="87249"/>
                  </a:lnTo>
                  <a:lnTo>
                    <a:pt x="82168" y="63881"/>
                  </a:lnTo>
                  <a:lnTo>
                    <a:pt x="71373" y="63881"/>
                  </a:lnTo>
                  <a:lnTo>
                    <a:pt x="67201" y="59309"/>
                  </a:lnTo>
                  <a:close/>
                </a:path>
                <a:path w="621665" h="212089">
                  <a:moveTo>
                    <a:pt x="82168" y="50927"/>
                  </a:moveTo>
                  <a:lnTo>
                    <a:pt x="71754" y="50927"/>
                  </a:lnTo>
                  <a:lnTo>
                    <a:pt x="71754" y="63881"/>
                  </a:lnTo>
                  <a:lnTo>
                    <a:pt x="82168" y="63881"/>
                  </a:lnTo>
                  <a:lnTo>
                    <a:pt x="82168" y="50927"/>
                  </a:lnTo>
                  <a:close/>
                </a:path>
                <a:path w="621665" h="212089">
                  <a:moveTo>
                    <a:pt x="162051" y="49403"/>
                  </a:moveTo>
                  <a:lnTo>
                    <a:pt x="124317" y="65532"/>
                  </a:lnTo>
                  <a:lnTo>
                    <a:pt x="108711" y="107823"/>
                  </a:lnTo>
                  <a:lnTo>
                    <a:pt x="109164" y="116135"/>
                  </a:lnTo>
                  <a:lnTo>
                    <a:pt x="129809" y="154283"/>
                  </a:lnTo>
                  <a:lnTo>
                    <a:pt x="163702" y="165227"/>
                  </a:lnTo>
                  <a:lnTo>
                    <a:pt x="171634" y="164679"/>
                  </a:lnTo>
                  <a:lnTo>
                    <a:pt x="179054" y="163036"/>
                  </a:lnTo>
                  <a:lnTo>
                    <a:pt x="185973" y="160297"/>
                  </a:lnTo>
                  <a:lnTo>
                    <a:pt x="192404" y="156464"/>
                  </a:lnTo>
                  <a:lnTo>
                    <a:pt x="195330" y="154051"/>
                  </a:lnTo>
                  <a:lnTo>
                    <a:pt x="155066" y="154051"/>
                  </a:lnTo>
                  <a:lnTo>
                    <a:pt x="147827" y="152146"/>
                  </a:lnTo>
                  <a:lnTo>
                    <a:pt x="121448" y="116135"/>
                  </a:lnTo>
                  <a:lnTo>
                    <a:pt x="121411" y="97790"/>
                  </a:lnTo>
                  <a:lnTo>
                    <a:pt x="123062" y="89789"/>
                  </a:lnTo>
                  <a:lnTo>
                    <a:pt x="153923" y="60325"/>
                  </a:lnTo>
                  <a:lnTo>
                    <a:pt x="192256" y="60325"/>
                  </a:lnTo>
                  <a:lnTo>
                    <a:pt x="190573" y="58564"/>
                  </a:lnTo>
                  <a:lnTo>
                    <a:pt x="182419" y="53482"/>
                  </a:lnTo>
                  <a:lnTo>
                    <a:pt x="172908" y="50424"/>
                  </a:lnTo>
                  <a:lnTo>
                    <a:pt x="162051" y="49403"/>
                  </a:lnTo>
                  <a:close/>
                </a:path>
                <a:path w="621665" h="212089">
                  <a:moveTo>
                    <a:pt x="202056" y="127635"/>
                  </a:moveTo>
                  <a:lnTo>
                    <a:pt x="195274" y="139209"/>
                  </a:lnTo>
                  <a:lnTo>
                    <a:pt x="186562" y="147462"/>
                  </a:lnTo>
                  <a:lnTo>
                    <a:pt x="175946" y="152405"/>
                  </a:lnTo>
                  <a:lnTo>
                    <a:pt x="163448" y="154051"/>
                  </a:lnTo>
                  <a:lnTo>
                    <a:pt x="195330" y="154051"/>
                  </a:lnTo>
                  <a:lnTo>
                    <a:pt x="198262" y="151632"/>
                  </a:lnTo>
                  <a:lnTo>
                    <a:pt x="203453" y="145907"/>
                  </a:lnTo>
                  <a:lnTo>
                    <a:pt x="208025" y="139209"/>
                  </a:lnTo>
                  <a:lnTo>
                    <a:pt x="211835" y="131826"/>
                  </a:lnTo>
                  <a:lnTo>
                    <a:pt x="202056" y="127635"/>
                  </a:lnTo>
                  <a:close/>
                </a:path>
                <a:path w="621665" h="212089">
                  <a:moveTo>
                    <a:pt x="192256" y="60325"/>
                  </a:moveTo>
                  <a:lnTo>
                    <a:pt x="170687" y="60325"/>
                  </a:lnTo>
                  <a:lnTo>
                    <a:pt x="177672" y="62230"/>
                  </a:lnTo>
                  <a:lnTo>
                    <a:pt x="183133" y="66040"/>
                  </a:lnTo>
                  <a:lnTo>
                    <a:pt x="188467" y="69850"/>
                  </a:lnTo>
                  <a:lnTo>
                    <a:pt x="192277" y="74168"/>
                  </a:lnTo>
                  <a:lnTo>
                    <a:pt x="196850" y="84328"/>
                  </a:lnTo>
                  <a:lnTo>
                    <a:pt x="197865" y="88900"/>
                  </a:lnTo>
                  <a:lnTo>
                    <a:pt x="197738" y="93091"/>
                  </a:lnTo>
                  <a:lnTo>
                    <a:pt x="207898" y="93091"/>
                  </a:lnTo>
                  <a:lnTo>
                    <a:pt x="207898" y="65659"/>
                  </a:lnTo>
                  <a:lnTo>
                    <a:pt x="197357" y="65659"/>
                  </a:lnTo>
                  <a:lnTo>
                    <a:pt x="192256" y="60325"/>
                  </a:lnTo>
                  <a:close/>
                </a:path>
                <a:path w="621665" h="212089">
                  <a:moveTo>
                    <a:pt x="207898" y="50927"/>
                  </a:moveTo>
                  <a:lnTo>
                    <a:pt x="197738" y="50927"/>
                  </a:lnTo>
                  <a:lnTo>
                    <a:pt x="197738" y="65659"/>
                  </a:lnTo>
                  <a:lnTo>
                    <a:pt x="207898" y="65659"/>
                  </a:lnTo>
                  <a:lnTo>
                    <a:pt x="207898" y="50927"/>
                  </a:lnTo>
                  <a:close/>
                </a:path>
                <a:path w="621665" h="212089">
                  <a:moveTo>
                    <a:pt x="281558" y="151384"/>
                  </a:moveTo>
                  <a:lnTo>
                    <a:pt x="225551" y="151384"/>
                  </a:lnTo>
                  <a:lnTo>
                    <a:pt x="225551" y="161925"/>
                  </a:lnTo>
                  <a:lnTo>
                    <a:pt x="281558" y="161925"/>
                  </a:lnTo>
                  <a:lnTo>
                    <a:pt x="281558" y="151384"/>
                  </a:lnTo>
                  <a:close/>
                </a:path>
                <a:path w="621665" h="212089">
                  <a:moveTo>
                    <a:pt x="258698" y="50927"/>
                  </a:moveTo>
                  <a:lnTo>
                    <a:pt x="225551" y="50927"/>
                  </a:lnTo>
                  <a:lnTo>
                    <a:pt x="225551" y="61595"/>
                  </a:lnTo>
                  <a:lnTo>
                    <a:pt x="246506" y="61595"/>
                  </a:lnTo>
                  <a:lnTo>
                    <a:pt x="246506" y="151384"/>
                  </a:lnTo>
                  <a:lnTo>
                    <a:pt x="258698" y="151384"/>
                  </a:lnTo>
                  <a:lnTo>
                    <a:pt x="258698" y="104394"/>
                  </a:lnTo>
                  <a:lnTo>
                    <a:pt x="259365" y="93791"/>
                  </a:lnTo>
                  <a:lnTo>
                    <a:pt x="261365" y="84820"/>
                  </a:lnTo>
                  <a:lnTo>
                    <a:pt x="264699" y="77444"/>
                  </a:lnTo>
                  <a:lnTo>
                    <a:pt x="266513" y="75184"/>
                  </a:lnTo>
                  <a:lnTo>
                    <a:pt x="258698" y="75184"/>
                  </a:lnTo>
                  <a:lnTo>
                    <a:pt x="258698" y="50927"/>
                  </a:lnTo>
                  <a:close/>
                </a:path>
                <a:path w="621665" h="212089">
                  <a:moveTo>
                    <a:pt x="307466" y="49149"/>
                  </a:moveTo>
                  <a:lnTo>
                    <a:pt x="306450" y="49149"/>
                  </a:lnTo>
                  <a:lnTo>
                    <a:pt x="289619" y="50770"/>
                  </a:lnTo>
                  <a:lnTo>
                    <a:pt x="276097" y="55641"/>
                  </a:lnTo>
                  <a:lnTo>
                    <a:pt x="265910" y="63775"/>
                  </a:lnTo>
                  <a:lnTo>
                    <a:pt x="259079" y="75184"/>
                  </a:lnTo>
                  <a:lnTo>
                    <a:pt x="266513" y="75184"/>
                  </a:lnTo>
                  <a:lnTo>
                    <a:pt x="269366" y="71628"/>
                  </a:lnTo>
                  <a:lnTo>
                    <a:pt x="273050" y="68199"/>
                  </a:lnTo>
                  <a:lnTo>
                    <a:pt x="278129" y="65659"/>
                  </a:lnTo>
                  <a:lnTo>
                    <a:pt x="284606" y="63754"/>
                  </a:lnTo>
                  <a:lnTo>
                    <a:pt x="291083" y="61976"/>
                  </a:lnTo>
                  <a:lnTo>
                    <a:pt x="298195" y="61087"/>
                  </a:lnTo>
                  <a:lnTo>
                    <a:pt x="310133" y="61087"/>
                  </a:lnTo>
                  <a:lnTo>
                    <a:pt x="310133" y="49403"/>
                  </a:lnTo>
                  <a:lnTo>
                    <a:pt x="307466" y="49149"/>
                  </a:lnTo>
                  <a:close/>
                </a:path>
                <a:path w="621665" h="212089">
                  <a:moveTo>
                    <a:pt x="344677" y="0"/>
                  </a:moveTo>
                  <a:lnTo>
                    <a:pt x="339851" y="0"/>
                  </a:lnTo>
                  <a:lnTo>
                    <a:pt x="337692" y="889"/>
                  </a:lnTo>
                  <a:lnTo>
                    <a:pt x="335787" y="2794"/>
                  </a:lnTo>
                  <a:lnTo>
                    <a:pt x="333882" y="4572"/>
                  </a:lnTo>
                  <a:lnTo>
                    <a:pt x="333046" y="6604"/>
                  </a:lnTo>
                  <a:lnTo>
                    <a:pt x="332993" y="12065"/>
                  </a:lnTo>
                  <a:lnTo>
                    <a:pt x="333882" y="14351"/>
                  </a:lnTo>
                  <a:lnTo>
                    <a:pt x="337692" y="18161"/>
                  </a:lnTo>
                  <a:lnTo>
                    <a:pt x="339851" y="19050"/>
                  </a:lnTo>
                  <a:lnTo>
                    <a:pt x="345058" y="19050"/>
                  </a:lnTo>
                  <a:lnTo>
                    <a:pt x="347344" y="18034"/>
                  </a:lnTo>
                  <a:lnTo>
                    <a:pt x="349122" y="16002"/>
                  </a:lnTo>
                  <a:lnTo>
                    <a:pt x="350900" y="14097"/>
                  </a:lnTo>
                  <a:lnTo>
                    <a:pt x="351691" y="12065"/>
                  </a:lnTo>
                  <a:lnTo>
                    <a:pt x="351789" y="6604"/>
                  </a:lnTo>
                  <a:lnTo>
                    <a:pt x="350773" y="4318"/>
                  </a:lnTo>
                  <a:lnTo>
                    <a:pt x="348741" y="2667"/>
                  </a:lnTo>
                  <a:lnTo>
                    <a:pt x="346836" y="889"/>
                  </a:lnTo>
                  <a:lnTo>
                    <a:pt x="344677" y="0"/>
                  </a:lnTo>
                  <a:close/>
                </a:path>
                <a:path w="621665" h="212089">
                  <a:moveTo>
                    <a:pt x="370839" y="151384"/>
                  </a:moveTo>
                  <a:lnTo>
                    <a:pt x="320166" y="151384"/>
                  </a:lnTo>
                  <a:lnTo>
                    <a:pt x="320166" y="161925"/>
                  </a:lnTo>
                  <a:lnTo>
                    <a:pt x="370839" y="161925"/>
                  </a:lnTo>
                  <a:lnTo>
                    <a:pt x="370839" y="151384"/>
                  </a:lnTo>
                  <a:close/>
                </a:path>
                <a:path w="621665" h="212089">
                  <a:moveTo>
                    <a:pt x="351789" y="50927"/>
                  </a:moveTo>
                  <a:lnTo>
                    <a:pt x="320166" y="50927"/>
                  </a:lnTo>
                  <a:lnTo>
                    <a:pt x="320166" y="61595"/>
                  </a:lnTo>
                  <a:lnTo>
                    <a:pt x="339597" y="61595"/>
                  </a:lnTo>
                  <a:lnTo>
                    <a:pt x="339597" y="151384"/>
                  </a:lnTo>
                  <a:lnTo>
                    <a:pt x="351789" y="151384"/>
                  </a:lnTo>
                  <a:lnTo>
                    <a:pt x="351789" y="50927"/>
                  </a:lnTo>
                  <a:close/>
                </a:path>
                <a:path w="621665" h="212089">
                  <a:moveTo>
                    <a:pt x="430783" y="201168"/>
                  </a:moveTo>
                  <a:lnTo>
                    <a:pt x="378078" y="201168"/>
                  </a:lnTo>
                  <a:lnTo>
                    <a:pt x="378078" y="211709"/>
                  </a:lnTo>
                  <a:lnTo>
                    <a:pt x="430783" y="211709"/>
                  </a:lnTo>
                  <a:lnTo>
                    <a:pt x="430783" y="201168"/>
                  </a:lnTo>
                  <a:close/>
                </a:path>
                <a:path w="621665" h="212089">
                  <a:moveTo>
                    <a:pt x="410336" y="50927"/>
                  </a:moveTo>
                  <a:lnTo>
                    <a:pt x="379475" y="50927"/>
                  </a:lnTo>
                  <a:lnTo>
                    <a:pt x="379475" y="61595"/>
                  </a:lnTo>
                  <a:lnTo>
                    <a:pt x="398271" y="61595"/>
                  </a:lnTo>
                  <a:lnTo>
                    <a:pt x="398271" y="201168"/>
                  </a:lnTo>
                  <a:lnTo>
                    <a:pt x="410336" y="201168"/>
                  </a:lnTo>
                  <a:lnTo>
                    <a:pt x="410336" y="140462"/>
                  </a:lnTo>
                  <a:lnTo>
                    <a:pt x="421189" y="140462"/>
                  </a:lnTo>
                  <a:lnTo>
                    <a:pt x="419226" y="138303"/>
                  </a:lnTo>
                  <a:lnTo>
                    <a:pt x="415416" y="131064"/>
                  </a:lnTo>
                  <a:lnTo>
                    <a:pt x="411733" y="123952"/>
                  </a:lnTo>
                  <a:lnTo>
                    <a:pt x="409955" y="115951"/>
                  </a:lnTo>
                  <a:lnTo>
                    <a:pt x="410012" y="97790"/>
                  </a:lnTo>
                  <a:lnTo>
                    <a:pt x="411733" y="90043"/>
                  </a:lnTo>
                  <a:lnTo>
                    <a:pt x="415485" y="82677"/>
                  </a:lnTo>
                  <a:lnTo>
                    <a:pt x="419226" y="75692"/>
                  </a:lnTo>
                  <a:lnTo>
                    <a:pt x="421140" y="73533"/>
                  </a:lnTo>
                  <a:lnTo>
                    <a:pt x="410336" y="73533"/>
                  </a:lnTo>
                  <a:lnTo>
                    <a:pt x="410336" y="50927"/>
                  </a:lnTo>
                  <a:close/>
                </a:path>
                <a:path w="621665" h="212089">
                  <a:moveTo>
                    <a:pt x="421189" y="140462"/>
                  </a:moveTo>
                  <a:lnTo>
                    <a:pt x="411098" y="140462"/>
                  </a:lnTo>
                  <a:lnTo>
                    <a:pt x="415670" y="148717"/>
                  </a:lnTo>
                  <a:lnTo>
                    <a:pt x="453516" y="165227"/>
                  </a:lnTo>
                  <a:lnTo>
                    <a:pt x="461208" y="164754"/>
                  </a:lnTo>
                  <a:lnTo>
                    <a:pt x="468471" y="163353"/>
                  </a:lnTo>
                  <a:lnTo>
                    <a:pt x="475305" y="161047"/>
                  </a:lnTo>
                  <a:lnTo>
                    <a:pt x="481710" y="157861"/>
                  </a:lnTo>
                  <a:lnTo>
                    <a:pt x="487160" y="154051"/>
                  </a:lnTo>
                  <a:lnTo>
                    <a:pt x="445261" y="154051"/>
                  </a:lnTo>
                  <a:lnTo>
                    <a:pt x="437768" y="152019"/>
                  </a:lnTo>
                  <a:lnTo>
                    <a:pt x="424306" y="143891"/>
                  </a:lnTo>
                  <a:lnTo>
                    <a:pt x="421189" y="140462"/>
                  </a:lnTo>
                  <a:close/>
                </a:path>
                <a:path w="621665" h="212089">
                  <a:moveTo>
                    <a:pt x="485447" y="59944"/>
                  </a:moveTo>
                  <a:lnTo>
                    <a:pt x="461009" y="59944"/>
                  </a:lnTo>
                  <a:lnTo>
                    <a:pt x="468756" y="61976"/>
                  </a:lnTo>
                  <a:lnTo>
                    <a:pt x="475487" y="66040"/>
                  </a:lnTo>
                  <a:lnTo>
                    <a:pt x="496569" y="97790"/>
                  </a:lnTo>
                  <a:lnTo>
                    <a:pt x="496514" y="115951"/>
                  </a:lnTo>
                  <a:lnTo>
                    <a:pt x="469645" y="152019"/>
                  </a:lnTo>
                  <a:lnTo>
                    <a:pt x="462152" y="154051"/>
                  </a:lnTo>
                  <a:lnTo>
                    <a:pt x="487160" y="154051"/>
                  </a:lnTo>
                  <a:lnTo>
                    <a:pt x="507569" y="115101"/>
                  </a:lnTo>
                  <a:lnTo>
                    <a:pt x="508000" y="106934"/>
                  </a:lnTo>
                  <a:lnTo>
                    <a:pt x="507569" y="99361"/>
                  </a:lnTo>
                  <a:lnTo>
                    <a:pt x="487674" y="61589"/>
                  </a:lnTo>
                  <a:lnTo>
                    <a:pt x="485447" y="59944"/>
                  </a:lnTo>
                  <a:close/>
                </a:path>
                <a:path w="621665" h="212089">
                  <a:moveTo>
                    <a:pt x="454025" y="49403"/>
                  </a:moveTo>
                  <a:lnTo>
                    <a:pt x="440763" y="50905"/>
                  </a:lnTo>
                  <a:lnTo>
                    <a:pt x="429180" y="55419"/>
                  </a:lnTo>
                  <a:lnTo>
                    <a:pt x="419288" y="62958"/>
                  </a:lnTo>
                  <a:lnTo>
                    <a:pt x="411098" y="73533"/>
                  </a:lnTo>
                  <a:lnTo>
                    <a:pt x="421140" y="73533"/>
                  </a:lnTo>
                  <a:lnTo>
                    <a:pt x="424179" y="70104"/>
                  </a:lnTo>
                  <a:lnTo>
                    <a:pt x="430656" y="66040"/>
                  </a:lnTo>
                  <a:lnTo>
                    <a:pt x="437006" y="61976"/>
                  </a:lnTo>
                  <a:lnTo>
                    <a:pt x="444245" y="59944"/>
                  </a:lnTo>
                  <a:lnTo>
                    <a:pt x="485447" y="59944"/>
                  </a:lnTo>
                  <a:lnTo>
                    <a:pt x="481837" y="57277"/>
                  </a:lnTo>
                  <a:lnTo>
                    <a:pt x="475456" y="53849"/>
                  </a:lnTo>
                  <a:lnTo>
                    <a:pt x="468693" y="51387"/>
                  </a:lnTo>
                  <a:lnTo>
                    <a:pt x="461549" y="49901"/>
                  </a:lnTo>
                  <a:lnTo>
                    <a:pt x="454025" y="49403"/>
                  </a:lnTo>
                  <a:close/>
                </a:path>
                <a:path w="621665" h="212089">
                  <a:moveTo>
                    <a:pt x="554101" y="61595"/>
                  </a:moveTo>
                  <a:lnTo>
                    <a:pt x="542035" y="61595"/>
                  </a:lnTo>
                  <a:lnTo>
                    <a:pt x="542035" y="151892"/>
                  </a:lnTo>
                  <a:lnTo>
                    <a:pt x="543813" y="156972"/>
                  </a:lnTo>
                  <a:lnTo>
                    <a:pt x="551179" y="163068"/>
                  </a:lnTo>
                  <a:lnTo>
                    <a:pt x="555878" y="164592"/>
                  </a:lnTo>
                  <a:lnTo>
                    <a:pt x="566546" y="164592"/>
                  </a:lnTo>
                  <a:lnTo>
                    <a:pt x="571880" y="163703"/>
                  </a:lnTo>
                  <a:lnTo>
                    <a:pt x="577468" y="161925"/>
                  </a:lnTo>
                  <a:lnTo>
                    <a:pt x="577468" y="153416"/>
                  </a:lnTo>
                  <a:lnTo>
                    <a:pt x="560196" y="153416"/>
                  </a:lnTo>
                  <a:lnTo>
                    <a:pt x="557529" y="152527"/>
                  </a:lnTo>
                  <a:lnTo>
                    <a:pt x="556132" y="150622"/>
                  </a:lnTo>
                  <a:lnTo>
                    <a:pt x="554735" y="148844"/>
                  </a:lnTo>
                  <a:lnTo>
                    <a:pt x="554101" y="145161"/>
                  </a:lnTo>
                  <a:lnTo>
                    <a:pt x="554101" y="61595"/>
                  </a:lnTo>
                  <a:close/>
                </a:path>
                <a:path w="621665" h="212089">
                  <a:moveTo>
                    <a:pt x="577468" y="151384"/>
                  </a:moveTo>
                  <a:lnTo>
                    <a:pt x="572007" y="152781"/>
                  </a:lnTo>
                  <a:lnTo>
                    <a:pt x="567562" y="153416"/>
                  </a:lnTo>
                  <a:lnTo>
                    <a:pt x="577468" y="153416"/>
                  </a:lnTo>
                  <a:lnTo>
                    <a:pt x="577468" y="151384"/>
                  </a:lnTo>
                  <a:close/>
                </a:path>
                <a:path w="621665" h="212089">
                  <a:moveTo>
                    <a:pt x="577468" y="50927"/>
                  </a:moveTo>
                  <a:lnTo>
                    <a:pt x="522350" y="50927"/>
                  </a:lnTo>
                  <a:lnTo>
                    <a:pt x="522350" y="61595"/>
                  </a:lnTo>
                  <a:lnTo>
                    <a:pt x="577468" y="61595"/>
                  </a:lnTo>
                  <a:lnTo>
                    <a:pt x="577468" y="50927"/>
                  </a:lnTo>
                  <a:close/>
                </a:path>
                <a:path w="621665" h="212089">
                  <a:moveTo>
                    <a:pt x="554101" y="16510"/>
                  </a:moveTo>
                  <a:lnTo>
                    <a:pt x="542035" y="26035"/>
                  </a:lnTo>
                  <a:lnTo>
                    <a:pt x="542035" y="50927"/>
                  </a:lnTo>
                  <a:lnTo>
                    <a:pt x="554101" y="50927"/>
                  </a:lnTo>
                  <a:lnTo>
                    <a:pt x="554101" y="16510"/>
                  </a:lnTo>
                  <a:close/>
                </a:path>
                <a:path w="621665" h="212089">
                  <a:moveTo>
                    <a:pt x="621410" y="140081"/>
                  </a:moveTo>
                  <a:lnTo>
                    <a:pt x="608202" y="140081"/>
                  </a:lnTo>
                  <a:lnTo>
                    <a:pt x="608202" y="161925"/>
                  </a:lnTo>
                  <a:lnTo>
                    <a:pt x="621410" y="161925"/>
                  </a:lnTo>
                  <a:lnTo>
                    <a:pt x="621410" y="140081"/>
                  </a:lnTo>
                  <a:close/>
                </a:path>
              </a:pathLst>
            </a:custGeom>
            <a:solidFill>
              <a:srgbClr val="FFFFFF">
                <a:alpha val="58038"/>
              </a:srgbClr>
            </a:solidFill>
          </p:spPr>
          <p:txBody>
            <a:bodyPr wrap="square" lIns="0" tIns="0" rIns="0" bIns="0" rtlCol="0"/>
            <a:lstStyle/>
            <a:p>
              <a:endParaRPr/>
            </a:p>
          </p:txBody>
        </p:sp>
      </p:grpSp>
      <p:sp>
        <p:nvSpPr>
          <p:cNvPr id="18" name="TextBox 17">
            <a:extLst>
              <a:ext uri="{FF2B5EF4-FFF2-40B4-BE49-F238E27FC236}">
                <a16:creationId xmlns:a16="http://schemas.microsoft.com/office/drawing/2014/main" id="{99FBF4B7-C605-3FBC-447B-940A3DF3F783}"/>
              </a:ext>
            </a:extLst>
          </p:cNvPr>
          <p:cNvSpPr txBox="1"/>
          <p:nvPr/>
        </p:nvSpPr>
        <p:spPr>
          <a:xfrm>
            <a:off x="6745034" y="5102885"/>
            <a:ext cx="4524241" cy="923330"/>
          </a:xfrm>
          <a:prstGeom prst="rect">
            <a:avLst/>
          </a:prstGeom>
          <a:noFill/>
        </p:spPr>
        <p:txBody>
          <a:bodyPr wrap="square" rtlCol="0">
            <a:spAutoFit/>
          </a:bodyPr>
          <a:lstStyle/>
          <a:p>
            <a:r>
              <a:rPr lang="en-CA" dirty="0">
                <a:solidFill>
                  <a:schemeClr val="bg2">
                    <a:lumMod val="75000"/>
                  </a:schemeClr>
                </a:solidFill>
                <a:latin typeface="Adobe Ming Std L" panose="02020300000000000000" pitchFamily="18" charset="-128"/>
                <a:ea typeface="Adobe Ming Std L" panose="02020300000000000000" pitchFamily="18" charset="-128"/>
              </a:rPr>
              <a:t>Creation of Grade 7/8 Numeracy classes that pull kids in to work on grades 4-7 skills during electives   (2023/24 Change)</a:t>
            </a:r>
            <a:endParaRPr lang="en-US" dirty="0">
              <a:solidFill>
                <a:schemeClr val="bg2">
                  <a:lumMod val="75000"/>
                </a:schemeClr>
              </a:solidFill>
              <a:latin typeface="Adobe Ming Std L" panose="02020300000000000000" pitchFamily="18" charset="-128"/>
              <a:ea typeface="Adobe Ming Std L" panose="02020300000000000000" pitchFamily="18" charset="-128"/>
            </a:endParaRPr>
          </a:p>
        </p:txBody>
      </p:sp>
      <p:sp>
        <p:nvSpPr>
          <p:cNvPr id="20" name="TextBox 19">
            <a:extLst>
              <a:ext uri="{FF2B5EF4-FFF2-40B4-BE49-F238E27FC236}">
                <a16:creationId xmlns:a16="http://schemas.microsoft.com/office/drawing/2014/main" id="{53F736EC-1977-F706-EBAE-66F456808EC9}"/>
              </a:ext>
            </a:extLst>
          </p:cNvPr>
          <p:cNvSpPr txBox="1"/>
          <p:nvPr/>
        </p:nvSpPr>
        <p:spPr>
          <a:xfrm>
            <a:off x="6577806" y="5124976"/>
            <a:ext cx="6094602" cy="369332"/>
          </a:xfrm>
          <a:prstGeom prst="rect">
            <a:avLst/>
          </a:prstGeom>
          <a:noFill/>
        </p:spPr>
        <p:txBody>
          <a:bodyPr wrap="square">
            <a:spAutoFit/>
          </a:bodyPr>
          <a:lstStyle/>
          <a:p>
            <a:pPr>
              <a:lnSpc>
                <a:spcPct val="100000"/>
              </a:lnSpc>
              <a:spcBef>
                <a:spcPts val="105"/>
              </a:spcBef>
            </a:pPr>
            <a:r>
              <a:rPr lang="en-US" sz="1800" b="1" spc="-210" dirty="0">
                <a:solidFill>
                  <a:srgbClr val="CE7E00"/>
                </a:solidFill>
                <a:latin typeface="Trebuchet MS"/>
                <a:cs typeface="Trebuchet MS"/>
              </a:rPr>
              <a:t>•</a:t>
            </a:r>
            <a:endParaRPr lang="en-US" sz="1800" dirty="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9497" y="270763"/>
            <a:ext cx="3281679" cy="1352550"/>
          </a:xfrm>
          <a:prstGeom prst="rect">
            <a:avLst/>
          </a:prstGeom>
        </p:spPr>
        <p:txBody>
          <a:bodyPr vert="horz" wrap="square" lIns="0" tIns="12700" rIns="0" bIns="0" rtlCol="0">
            <a:spAutoFit/>
          </a:bodyPr>
          <a:lstStyle/>
          <a:p>
            <a:pPr marL="12700" marR="5080" indent="100330">
              <a:lnSpc>
                <a:spcPct val="100000"/>
              </a:lnSpc>
              <a:spcBef>
                <a:spcPts val="100"/>
              </a:spcBef>
            </a:pPr>
            <a:r>
              <a:rPr sz="2900" spc="85" dirty="0"/>
              <a:t>Examining</a:t>
            </a:r>
            <a:r>
              <a:rPr sz="2900" spc="65" dirty="0"/>
              <a:t> </a:t>
            </a:r>
            <a:r>
              <a:rPr sz="2900" spc="60" dirty="0"/>
              <a:t>the </a:t>
            </a:r>
            <a:r>
              <a:rPr sz="2900" dirty="0"/>
              <a:t>Data</a:t>
            </a:r>
            <a:r>
              <a:rPr sz="2900" spc="105" dirty="0"/>
              <a:t> </a:t>
            </a:r>
            <a:r>
              <a:rPr sz="2900" spc="114" dirty="0"/>
              <a:t>– </a:t>
            </a:r>
            <a:r>
              <a:rPr sz="2900" spc="85" dirty="0"/>
              <a:t>FSA</a:t>
            </a:r>
            <a:r>
              <a:rPr sz="2900" spc="110" dirty="0"/>
              <a:t> </a:t>
            </a:r>
            <a:r>
              <a:rPr sz="2900" spc="40" dirty="0"/>
              <a:t>Results </a:t>
            </a:r>
            <a:r>
              <a:rPr sz="2900" spc="180" dirty="0"/>
              <a:t>(2020-2021)</a:t>
            </a:r>
            <a:endParaRPr sz="2900"/>
          </a:p>
        </p:txBody>
      </p:sp>
      <p:pic>
        <p:nvPicPr>
          <p:cNvPr id="3" name="object 3"/>
          <p:cNvPicPr/>
          <p:nvPr/>
        </p:nvPicPr>
        <p:blipFill>
          <a:blip r:embed="rId2" cstate="print"/>
          <a:stretch>
            <a:fillRect/>
          </a:stretch>
        </p:blipFill>
        <p:spPr>
          <a:xfrm>
            <a:off x="0" y="0"/>
            <a:ext cx="5858255" cy="4096512"/>
          </a:xfrm>
          <a:prstGeom prst="rect">
            <a:avLst/>
          </a:prstGeom>
        </p:spPr>
      </p:pic>
      <p:sp>
        <p:nvSpPr>
          <p:cNvPr id="4" name="object 4"/>
          <p:cNvSpPr txBox="1"/>
          <p:nvPr/>
        </p:nvSpPr>
        <p:spPr>
          <a:xfrm>
            <a:off x="6251575" y="1989835"/>
            <a:ext cx="5513705" cy="3317875"/>
          </a:xfrm>
          <a:prstGeom prst="rect">
            <a:avLst/>
          </a:prstGeom>
        </p:spPr>
        <p:txBody>
          <a:bodyPr vert="horz" wrap="square" lIns="0" tIns="12700" rIns="0" bIns="0" rtlCol="0">
            <a:spAutoFit/>
          </a:bodyPr>
          <a:lstStyle/>
          <a:p>
            <a:pPr marL="12700" marR="377190">
              <a:lnSpc>
                <a:spcPct val="100000"/>
              </a:lnSpc>
              <a:spcBef>
                <a:spcPts val="100"/>
              </a:spcBef>
            </a:pPr>
            <a:r>
              <a:rPr sz="1800" dirty="0">
                <a:solidFill>
                  <a:srgbClr val="FFFFFF"/>
                </a:solidFill>
                <a:latin typeface="Palatino Linotype"/>
                <a:cs typeface="Palatino Linotype"/>
              </a:rPr>
              <a:t>Data</a:t>
            </a:r>
            <a:r>
              <a:rPr sz="1800" spc="65" dirty="0">
                <a:solidFill>
                  <a:srgbClr val="FFFFFF"/>
                </a:solidFill>
                <a:latin typeface="Palatino Linotype"/>
                <a:cs typeface="Palatino Linotype"/>
              </a:rPr>
              <a:t> </a:t>
            </a:r>
            <a:r>
              <a:rPr sz="1800" dirty="0">
                <a:solidFill>
                  <a:srgbClr val="FFFFFF"/>
                </a:solidFill>
                <a:latin typeface="Palatino Linotype"/>
                <a:cs typeface="Palatino Linotype"/>
              </a:rPr>
              <a:t>from</a:t>
            </a:r>
            <a:r>
              <a:rPr sz="1800" spc="75"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85" dirty="0">
                <a:solidFill>
                  <a:srgbClr val="FFFFFF"/>
                </a:solidFill>
                <a:latin typeface="Palatino Linotype"/>
                <a:cs typeface="Palatino Linotype"/>
              </a:rPr>
              <a:t> </a:t>
            </a:r>
            <a:r>
              <a:rPr sz="1800" spc="114" dirty="0">
                <a:solidFill>
                  <a:srgbClr val="FFFFFF"/>
                </a:solidFill>
                <a:latin typeface="Palatino Linotype"/>
                <a:cs typeface="Palatino Linotype"/>
              </a:rPr>
              <a:t>2020-</a:t>
            </a:r>
            <a:r>
              <a:rPr sz="1800" spc="130" dirty="0">
                <a:solidFill>
                  <a:srgbClr val="FFFFFF"/>
                </a:solidFill>
                <a:latin typeface="Palatino Linotype"/>
                <a:cs typeface="Palatino Linotype"/>
              </a:rPr>
              <a:t>2021</a:t>
            </a:r>
            <a:r>
              <a:rPr sz="1800" spc="120" dirty="0">
                <a:solidFill>
                  <a:srgbClr val="FFFFFF"/>
                </a:solidFill>
                <a:latin typeface="Palatino Linotype"/>
                <a:cs typeface="Palatino Linotype"/>
              </a:rPr>
              <a:t> </a:t>
            </a:r>
            <a:r>
              <a:rPr sz="1800" spc="85" dirty="0">
                <a:solidFill>
                  <a:srgbClr val="FFFFFF"/>
                </a:solidFill>
                <a:latin typeface="Palatino Linotype"/>
                <a:cs typeface="Palatino Linotype"/>
              </a:rPr>
              <a:t>year</a:t>
            </a:r>
            <a:r>
              <a:rPr sz="1800" spc="75" dirty="0">
                <a:solidFill>
                  <a:srgbClr val="FFFFFF"/>
                </a:solidFill>
                <a:latin typeface="Palatino Linotype"/>
                <a:cs typeface="Palatino Linotype"/>
              </a:rPr>
              <a:t> </a:t>
            </a:r>
            <a:r>
              <a:rPr sz="1800" spc="70" dirty="0">
                <a:solidFill>
                  <a:srgbClr val="FFFFFF"/>
                </a:solidFill>
                <a:latin typeface="Palatino Linotype"/>
                <a:cs typeface="Palatino Linotype"/>
              </a:rPr>
              <a:t>showed</a:t>
            </a:r>
            <a:r>
              <a:rPr sz="1800" spc="75" dirty="0">
                <a:solidFill>
                  <a:srgbClr val="FFFFFF"/>
                </a:solidFill>
                <a:latin typeface="Palatino Linotype"/>
                <a:cs typeface="Palatino Linotype"/>
              </a:rPr>
              <a:t> </a:t>
            </a:r>
            <a:r>
              <a:rPr sz="1800" spc="45" dirty="0">
                <a:solidFill>
                  <a:srgbClr val="FFFFFF"/>
                </a:solidFill>
                <a:latin typeface="Palatino Linotype"/>
                <a:cs typeface="Palatino Linotype"/>
              </a:rPr>
              <a:t>a </a:t>
            </a:r>
            <a:r>
              <a:rPr sz="1800" dirty="0">
                <a:solidFill>
                  <a:srgbClr val="FFFFFF"/>
                </a:solidFill>
                <a:latin typeface="Palatino Linotype"/>
                <a:cs typeface="Palatino Linotype"/>
              </a:rPr>
              <a:t>participation</a:t>
            </a:r>
            <a:r>
              <a:rPr sz="1800" spc="75" dirty="0">
                <a:solidFill>
                  <a:srgbClr val="FFFFFF"/>
                </a:solidFill>
                <a:latin typeface="Palatino Linotype"/>
                <a:cs typeface="Palatino Linotype"/>
              </a:rPr>
              <a:t> </a:t>
            </a:r>
            <a:r>
              <a:rPr sz="1800" spc="65" dirty="0">
                <a:solidFill>
                  <a:srgbClr val="FFFFFF"/>
                </a:solidFill>
                <a:latin typeface="Palatino Linotype"/>
                <a:cs typeface="Palatino Linotype"/>
              </a:rPr>
              <a:t>rate</a:t>
            </a:r>
            <a:r>
              <a:rPr sz="1800" spc="110" dirty="0">
                <a:solidFill>
                  <a:srgbClr val="FFFFFF"/>
                </a:solidFill>
                <a:latin typeface="Palatino Linotype"/>
                <a:cs typeface="Palatino Linotype"/>
              </a:rPr>
              <a:t> </a:t>
            </a:r>
            <a:r>
              <a:rPr sz="1800" dirty="0">
                <a:solidFill>
                  <a:srgbClr val="FFFFFF"/>
                </a:solidFill>
                <a:latin typeface="Palatino Linotype"/>
                <a:cs typeface="Palatino Linotype"/>
              </a:rPr>
              <a:t>of</a:t>
            </a:r>
            <a:r>
              <a:rPr sz="1800" spc="90" dirty="0">
                <a:solidFill>
                  <a:srgbClr val="FFFFFF"/>
                </a:solidFill>
                <a:latin typeface="Palatino Linotype"/>
                <a:cs typeface="Palatino Linotype"/>
              </a:rPr>
              <a:t> </a:t>
            </a:r>
            <a:r>
              <a:rPr sz="1800" spc="105" dirty="0">
                <a:solidFill>
                  <a:srgbClr val="FFFFFF"/>
                </a:solidFill>
                <a:latin typeface="Palatino Linotype"/>
                <a:cs typeface="Palatino Linotype"/>
              </a:rPr>
              <a:t>57.8%</a:t>
            </a:r>
            <a:r>
              <a:rPr sz="1800" spc="114" dirty="0">
                <a:solidFill>
                  <a:srgbClr val="FFFFFF"/>
                </a:solidFill>
                <a:latin typeface="Palatino Linotype"/>
                <a:cs typeface="Palatino Linotype"/>
              </a:rPr>
              <a:t> </a:t>
            </a:r>
            <a:r>
              <a:rPr sz="1800" dirty="0">
                <a:solidFill>
                  <a:srgbClr val="FFFFFF"/>
                </a:solidFill>
                <a:latin typeface="Palatino Linotype"/>
                <a:cs typeface="Palatino Linotype"/>
              </a:rPr>
              <a:t>for</a:t>
            </a:r>
            <a:r>
              <a:rPr sz="1800" spc="95" dirty="0">
                <a:solidFill>
                  <a:srgbClr val="FFFFFF"/>
                </a:solidFill>
                <a:latin typeface="Palatino Linotype"/>
                <a:cs typeface="Palatino Linotype"/>
              </a:rPr>
              <a:t> </a:t>
            </a:r>
            <a:r>
              <a:rPr sz="1800" spc="50" dirty="0">
                <a:solidFill>
                  <a:srgbClr val="FFFFFF"/>
                </a:solidFill>
                <a:latin typeface="Palatino Linotype"/>
                <a:cs typeface="Palatino Linotype"/>
              </a:rPr>
              <a:t>both</a:t>
            </a:r>
            <a:r>
              <a:rPr sz="1800" spc="95"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125" dirty="0">
                <a:solidFill>
                  <a:srgbClr val="FFFFFF"/>
                </a:solidFill>
                <a:latin typeface="Palatino Linotype"/>
                <a:cs typeface="Palatino Linotype"/>
              </a:rPr>
              <a:t> </a:t>
            </a:r>
            <a:r>
              <a:rPr sz="1800" spc="65" dirty="0">
                <a:solidFill>
                  <a:srgbClr val="FFFFFF"/>
                </a:solidFill>
                <a:latin typeface="Palatino Linotype"/>
                <a:cs typeface="Palatino Linotype"/>
              </a:rPr>
              <a:t>reading </a:t>
            </a:r>
            <a:r>
              <a:rPr sz="1800" spc="60" dirty="0">
                <a:solidFill>
                  <a:srgbClr val="FFFFFF"/>
                </a:solidFill>
                <a:latin typeface="Palatino Linotype"/>
                <a:cs typeface="Palatino Linotype"/>
              </a:rPr>
              <a:t>and</a:t>
            </a:r>
            <a:r>
              <a:rPr sz="1800" spc="55" dirty="0">
                <a:solidFill>
                  <a:srgbClr val="FFFFFF"/>
                </a:solidFill>
                <a:latin typeface="Palatino Linotype"/>
                <a:cs typeface="Palatino Linotype"/>
              </a:rPr>
              <a:t> </a:t>
            </a:r>
            <a:r>
              <a:rPr sz="1800" spc="70" dirty="0">
                <a:solidFill>
                  <a:srgbClr val="FFFFFF"/>
                </a:solidFill>
                <a:latin typeface="Palatino Linotype"/>
                <a:cs typeface="Palatino Linotype"/>
              </a:rPr>
              <a:t>numeracy</a:t>
            </a:r>
            <a:r>
              <a:rPr sz="1800" spc="95" dirty="0">
                <a:solidFill>
                  <a:srgbClr val="FFFFFF"/>
                </a:solidFill>
                <a:latin typeface="Palatino Linotype"/>
                <a:cs typeface="Palatino Linotype"/>
              </a:rPr>
              <a:t> </a:t>
            </a:r>
            <a:r>
              <a:rPr sz="1800" dirty="0">
                <a:solidFill>
                  <a:srgbClr val="FFFFFF"/>
                </a:solidFill>
                <a:latin typeface="Palatino Linotype"/>
                <a:cs typeface="Palatino Linotype"/>
              </a:rPr>
              <a:t>portions</a:t>
            </a:r>
            <a:r>
              <a:rPr sz="1800" spc="75" dirty="0">
                <a:solidFill>
                  <a:srgbClr val="FFFFFF"/>
                </a:solidFill>
                <a:latin typeface="Palatino Linotype"/>
                <a:cs typeface="Palatino Linotype"/>
              </a:rPr>
              <a:t> </a:t>
            </a:r>
            <a:r>
              <a:rPr sz="1800" dirty="0">
                <a:solidFill>
                  <a:srgbClr val="FFFFFF"/>
                </a:solidFill>
                <a:latin typeface="Palatino Linotype"/>
                <a:cs typeface="Palatino Linotype"/>
              </a:rPr>
              <a:t>of</a:t>
            </a:r>
            <a:r>
              <a:rPr sz="1800" spc="65"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100" dirty="0">
                <a:solidFill>
                  <a:srgbClr val="FFFFFF"/>
                </a:solidFill>
                <a:latin typeface="Palatino Linotype"/>
                <a:cs typeface="Palatino Linotype"/>
              </a:rPr>
              <a:t> </a:t>
            </a:r>
            <a:r>
              <a:rPr sz="1800" dirty="0">
                <a:solidFill>
                  <a:srgbClr val="FFFFFF"/>
                </a:solidFill>
                <a:latin typeface="Palatino Linotype"/>
                <a:cs typeface="Palatino Linotype"/>
              </a:rPr>
              <a:t>FSA,</a:t>
            </a:r>
            <a:r>
              <a:rPr sz="1800" spc="75" dirty="0">
                <a:solidFill>
                  <a:srgbClr val="FFFFFF"/>
                </a:solidFill>
                <a:latin typeface="Palatino Linotype"/>
                <a:cs typeface="Palatino Linotype"/>
              </a:rPr>
              <a:t> </a:t>
            </a:r>
            <a:r>
              <a:rPr sz="1800" dirty="0">
                <a:solidFill>
                  <a:srgbClr val="FFFFFF"/>
                </a:solidFill>
                <a:latin typeface="Palatino Linotype"/>
                <a:cs typeface="Palatino Linotype"/>
              </a:rPr>
              <a:t>with</a:t>
            </a:r>
            <a:r>
              <a:rPr sz="1800" spc="75" dirty="0">
                <a:solidFill>
                  <a:srgbClr val="FFFFFF"/>
                </a:solidFill>
                <a:latin typeface="Palatino Linotype"/>
                <a:cs typeface="Palatino Linotype"/>
              </a:rPr>
              <a:t> </a:t>
            </a:r>
            <a:r>
              <a:rPr sz="1800" spc="95" dirty="0">
                <a:solidFill>
                  <a:srgbClr val="FFFFFF"/>
                </a:solidFill>
                <a:latin typeface="Palatino Linotype"/>
                <a:cs typeface="Palatino Linotype"/>
              </a:rPr>
              <a:t>a</a:t>
            </a:r>
            <a:r>
              <a:rPr sz="1800" spc="70" dirty="0">
                <a:solidFill>
                  <a:srgbClr val="FFFFFF"/>
                </a:solidFill>
                <a:latin typeface="Palatino Linotype"/>
                <a:cs typeface="Palatino Linotype"/>
              </a:rPr>
              <a:t> </a:t>
            </a:r>
            <a:r>
              <a:rPr sz="1800" spc="-10" dirty="0">
                <a:solidFill>
                  <a:srgbClr val="FFFFFF"/>
                </a:solidFill>
                <a:latin typeface="Palatino Linotype"/>
                <a:cs typeface="Palatino Linotype"/>
              </a:rPr>
              <a:t>slight </a:t>
            </a:r>
            <a:r>
              <a:rPr sz="1800" spc="140" dirty="0">
                <a:solidFill>
                  <a:srgbClr val="FFFFFF"/>
                </a:solidFill>
                <a:latin typeface="Palatino Linotype"/>
                <a:cs typeface="Palatino Linotype"/>
              </a:rPr>
              <a:t>decrease</a:t>
            </a:r>
            <a:r>
              <a:rPr sz="1800" spc="80" dirty="0">
                <a:solidFill>
                  <a:srgbClr val="FFFFFF"/>
                </a:solidFill>
                <a:latin typeface="Palatino Linotype"/>
                <a:cs typeface="Palatino Linotype"/>
              </a:rPr>
              <a:t> </a:t>
            </a:r>
            <a:r>
              <a:rPr sz="1800" dirty="0">
                <a:solidFill>
                  <a:srgbClr val="FFFFFF"/>
                </a:solidFill>
                <a:latin typeface="Palatino Linotype"/>
                <a:cs typeface="Palatino Linotype"/>
              </a:rPr>
              <a:t>in</a:t>
            </a:r>
            <a:r>
              <a:rPr sz="1800" spc="70"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90" dirty="0">
                <a:solidFill>
                  <a:srgbClr val="FFFFFF"/>
                </a:solidFill>
                <a:latin typeface="Palatino Linotype"/>
                <a:cs typeface="Palatino Linotype"/>
              </a:rPr>
              <a:t> </a:t>
            </a:r>
            <a:r>
              <a:rPr sz="1800" dirty="0">
                <a:solidFill>
                  <a:srgbClr val="FFFFFF"/>
                </a:solidFill>
                <a:latin typeface="Palatino Linotype"/>
                <a:cs typeface="Palatino Linotype"/>
              </a:rPr>
              <a:t>written</a:t>
            </a:r>
            <a:r>
              <a:rPr sz="1800" spc="90" dirty="0">
                <a:solidFill>
                  <a:srgbClr val="FFFFFF"/>
                </a:solidFill>
                <a:latin typeface="Palatino Linotype"/>
                <a:cs typeface="Palatino Linotype"/>
              </a:rPr>
              <a:t> </a:t>
            </a:r>
            <a:r>
              <a:rPr sz="1800" dirty="0">
                <a:solidFill>
                  <a:srgbClr val="FFFFFF"/>
                </a:solidFill>
                <a:latin typeface="Palatino Linotype"/>
                <a:cs typeface="Palatino Linotype"/>
              </a:rPr>
              <a:t>portion</a:t>
            </a:r>
            <a:r>
              <a:rPr sz="1800" spc="70" dirty="0">
                <a:solidFill>
                  <a:srgbClr val="FFFFFF"/>
                </a:solidFill>
                <a:latin typeface="Palatino Linotype"/>
                <a:cs typeface="Palatino Linotype"/>
              </a:rPr>
              <a:t> </a:t>
            </a:r>
            <a:r>
              <a:rPr sz="1800" dirty="0">
                <a:solidFill>
                  <a:srgbClr val="FFFFFF"/>
                </a:solidFill>
                <a:latin typeface="Palatino Linotype"/>
                <a:cs typeface="Palatino Linotype"/>
              </a:rPr>
              <a:t>of</a:t>
            </a:r>
            <a:r>
              <a:rPr sz="1800" spc="55" dirty="0">
                <a:solidFill>
                  <a:srgbClr val="FFFFFF"/>
                </a:solidFill>
                <a:latin typeface="Palatino Linotype"/>
                <a:cs typeface="Palatino Linotype"/>
              </a:rPr>
              <a:t> </a:t>
            </a:r>
            <a:r>
              <a:rPr sz="1800" spc="85" dirty="0">
                <a:solidFill>
                  <a:srgbClr val="FFFFFF"/>
                </a:solidFill>
                <a:latin typeface="Palatino Linotype"/>
                <a:cs typeface="Palatino Linotype"/>
              </a:rPr>
              <a:t>53.4%.</a:t>
            </a:r>
            <a:endParaRPr sz="1800">
              <a:latin typeface="Palatino Linotype"/>
              <a:cs typeface="Palatino Linotype"/>
            </a:endParaRPr>
          </a:p>
          <a:p>
            <a:pPr>
              <a:lnSpc>
                <a:spcPct val="100000"/>
              </a:lnSpc>
            </a:pPr>
            <a:endParaRPr sz="3200">
              <a:latin typeface="Palatino Linotype"/>
              <a:cs typeface="Palatino Linotype"/>
            </a:endParaRPr>
          </a:p>
          <a:p>
            <a:pPr marL="12700" marR="5080">
              <a:lnSpc>
                <a:spcPct val="100000"/>
              </a:lnSpc>
              <a:spcBef>
                <a:spcPts val="5"/>
              </a:spcBef>
            </a:pPr>
            <a:r>
              <a:rPr sz="1800" spc="90" dirty="0">
                <a:solidFill>
                  <a:srgbClr val="FFFFFF"/>
                </a:solidFill>
                <a:latin typeface="Palatino Linotype"/>
                <a:cs typeface="Palatino Linotype"/>
              </a:rPr>
              <a:t>The</a:t>
            </a:r>
            <a:r>
              <a:rPr sz="1800" spc="95" dirty="0">
                <a:solidFill>
                  <a:srgbClr val="FFFFFF"/>
                </a:solidFill>
                <a:latin typeface="Palatino Linotype"/>
                <a:cs typeface="Palatino Linotype"/>
              </a:rPr>
              <a:t> </a:t>
            </a:r>
            <a:r>
              <a:rPr sz="1800" spc="50" dirty="0">
                <a:solidFill>
                  <a:srgbClr val="FFFFFF"/>
                </a:solidFill>
                <a:latin typeface="Palatino Linotype"/>
                <a:cs typeface="Palatino Linotype"/>
              </a:rPr>
              <a:t>data</a:t>
            </a:r>
            <a:r>
              <a:rPr sz="1800" spc="85" dirty="0">
                <a:solidFill>
                  <a:srgbClr val="FFFFFF"/>
                </a:solidFill>
                <a:latin typeface="Palatino Linotype"/>
                <a:cs typeface="Palatino Linotype"/>
              </a:rPr>
              <a:t> </a:t>
            </a:r>
            <a:r>
              <a:rPr sz="1800" spc="50" dirty="0">
                <a:solidFill>
                  <a:srgbClr val="FFFFFF"/>
                </a:solidFill>
                <a:latin typeface="Palatino Linotype"/>
                <a:cs typeface="Palatino Linotype"/>
              </a:rPr>
              <a:t>shows</a:t>
            </a:r>
            <a:r>
              <a:rPr sz="1800" spc="80" dirty="0">
                <a:solidFill>
                  <a:srgbClr val="FFFFFF"/>
                </a:solidFill>
                <a:latin typeface="Palatino Linotype"/>
                <a:cs typeface="Palatino Linotype"/>
              </a:rPr>
              <a:t> </a:t>
            </a:r>
            <a:r>
              <a:rPr sz="1800" spc="100" dirty="0">
                <a:solidFill>
                  <a:srgbClr val="FFFFFF"/>
                </a:solidFill>
                <a:latin typeface="Palatino Linotype"/>
                <a:cs typeface="Palatino Linotype"/>
              </a:rPr>
              <a:t>more </a:t>
            </a:r>
            <a:r>
              <a:rPr sz="1800" dirty="0">
                <a:solidFill>
                  <a:srgbClr val="FFFFFF"/>
                </a:solidFill>
                <a:latin typeface="Palatino Linotype"/>
                <a:cs typeface="Palatino Linotype"/>
              </a:rPr>
              <a:t>students</a:t>
            </a:r>
            <a:r>
              <a:rPr sz="1800" spc="100" dirty="0">
                <a:solidFill>
                  <a:srgbClr val="FFFFFF"/>
                </a:solidFill>
                <a:latin typeface="Palatino Linotype"/>
                <a:cs typeface="Palatino Linotype"/>
              </a:rPr>
              <a:t> </a:t>
            </a:r>
            <a:r>
              <a:rPr sz="1800" dirty="0">
                <a:solidFill>
                  <a:srgbClr val="FFFFFF"/>
                </a:solidFill>
                <a:latin typeface="Palatino Linotype"/>
                <a:cs typeface="Palatino Linotype"/>
              </a:rPr>
              <a:t>in</a:t>
            </a:r>
            <a:r>
              <a:rPr sz="1800" spc="75"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110" dirty="0">
                <a:solidFill>
                  <a:srgbClr val="FFFFFF"/>
                </a:solidFill>
                <a:latin typeface="Palatino Linotype"/>
                <a:cs typeface="Palatino Linotype"/>
              </a:rPr>
              <a:t> </a:t>
            </a:r>
            <a:r>
              <a:rPr sz="1800" spc="60" dirty="0">
                <a:solidFill>
                  <a:srgbClr val="FFFFFF"/>
                </a:solidFill>
                <a:latin typeface="Palatino Linotype"/>
                <a:cs typeface="Palatino Linotype"/>
              </a:rPr>
              <a:t>“emerging” </a:t>
            </a:r>
            <a:r>
              <a:rPr sz="1800" dirty="0">
                <a:solidFill>
                  <a:srgbClr val="FFFFFF"/>
                </a:solidFill>
                <a:latin typeface="Palatino Linotype"/>
                <a:cs typeface="Palatino Linotype"/>
              </a:rPr>
              <a:t>column</a:t>
            </a:r>
            <a:r>
              <a:rPr sz="1800" spc="120" dirty="0">
                <a:solidFill>
                  <a:srgbClr val="FFFFFF"/>
                </a:solidFill>
                <a:latin typeface="Palatino Linotype"/>
                <a:cs typeface="Palatino Linotype"/>
              </a:rPr>
              <a:t> </a:t>
            </a:r>
            <a:r>
              <a:rPr sz="1800" dirty="0">
                <a:solidFill>
                  <a:srgbClr val="FFFFFF"/>
                </a:solidFill>
                <a:latin typeface="Palatino Linotype"/>
                <a:cs typeface="Palatino Linotype"/>
              </a:rPr>
              <a:t>than</a:t>
            </a:r>
            <a:r>
              <a:rPr sz="1800" spc="135" dirty="0">
                <a:solidFill>
                  <a:srgbClr val="FFFFFF"/>
                </a:solidFill>
                <a:latin typeface="Palatino Linotype"/>
                <a:cs typeface="Palatino Linotype"/>
              </a:rPr>
              <a:t> </a:t>
            </a:r>
            <a:r>
              <a:rPr sz="1800" dirty="0">
                <a:solidFill>
                  <a:srgbClr val="FFFFFF"/>
                </a:solidFill>
                <a:latin typeface="Palatino Linotype"/>
                <a:cs typeface="Palatino Linotype"/>
              </a:rPr>
              <a:t>“on</a:t>
            </a:r>
            <a:r>
              <a:rPr sz="1800" spc="105" dirty="0">
                <a:solidFill>
                  <a:srgbClr val="FFFFFF"/>
                </a:solidFill>
                <a:latin typeface="Palatino Linotype"/>
                <a:cs typeface="Palatino Linotype"/>
              </a:rPr>
              <a:t> </a:t>
            </a:r>
            <a:r>
              <a:rPr sz="1800" dirty="0">
                <a:solidFill>
                  <a:srgbClr val="FFFFFF"/>
                </a:solidFill>
                <a:latin typeface="Palatino Linotype"/>
                <a:cs typeface="Palatino Linotype"/>
              </a:rPr>
              <a:t>track.”</a:t>
            </a:r>
            <a:r>
              <a:rPr sz="1800" spc="140" dirty="0">
                <a:solidFill>
                  <a:srgbClr val="FFFFFF"/>
                </a:solidFill>
                <a:latin typeface="Palatino Linotype"/>
                <a:cs typeface="Palatino Linotype"/>
              </a:rPr>
              <a:t>  </a:t>
            </a:r>
            <a:r>
              <a:rPr sz="1800" spc="90" dirty="0">
                <a:solidFill>
                  <a:srgbClr val="FFFFFF"/>
                </a:solidFill>
                <a:latin typeface="Palatino Linotype"/>
                <a:cs typeface="Palatino Linotype"/>
              </a:rPr>
              <a:t>The</a:t>
            </a:r>
            <a:r>
              <a:rPr sz="1800" spc="105" dirty="0">
                <a:solidFill>
                  <a:srgbClr val="FFFFFF"/>
                </a:solidFill>
                <a:latin typeface="Palatino Linotype"/>
                <a:cs typeface="Palatino Linotype"/>
              </a:rPr>
              <a:t> </a:t>
            </a:r>
            <a:r>
              <a:rPr sz="1800" spc="80" dirty="0">
                <a:solidFill>
                  <a:srgbClr val="FFFFFF"/>
                </a:solidFill>
                <a:latin typeface="Palatino Linotype"/>
                <a:cs typeface="Palatino Linotype"/>
              </a:rPr>
              <a:t>goal</a:t>
            </a:r>
            <a:r>
              <a:rPr sz="1800" spc="75" dirty="0">
                <a:solidFill>
                  <a:srgbClr val="FFFFFF"/>
                </a:solidFill>
                <a:latin typeface="Palatino Linotype"/>
                <a:cs typeface="Palatino Linotype"/>
              </a:rPr>
              <a:t> </a:t>
            </a:r>
            <a:r>
              <a:rPr sz="1800" dirty="0">
                <a:solidFill>
                  <a:srgbClr val="FFFFFF"/>
                </a:solidFill>
                <a:latin typeface="Palatino Linotype"/>
                <a:cs typeface="Palatino Linotype"/>
              </a:rPr>
              <a:t>from</a:t>
            </a:r>
            <a:r>
              <a:rPr sz="1800" spc="95" dirty="0">
                <a:solidFill>
                  <a:srgbClr val="FFFFFF"/>
                </a:solidFill>
                <a:latin typeface="Palatino Linotype"/>
                <a:cs typeface="Palatino Linotype"/>
              </a:rPr>
              <a:t> </a:t>
            </a:r>
            <a:r>
              <a:rPr sz="1800" spc="130" dirty="0">
                <a:solidFill>
                  <a:srgbClr val="FFFFFF"/>
                </a:solidFill>
                <a:latin typeface="Palatino Linotype"/>
                <a:cs typeface="Palatino Linotype"/>
              </a:rPr>
              <a:t>2020-</a:t>
            </a:r>
            <a:r>
              <a:rPr sz="1800" spc="110" dirty="0">
                <a:solidFill>
                  <a:srgbClr val="FFFFFF"/>
                </a:solidFill>
                <a:latin typeface="Palatino Linotype"/>
                <a:cs typeface="Palatino Linotype"/>
              </a:rPr>
              <a:t>2021 </a:t>
            </a:r>
            <a:r>
              <a:rPr sz="1800" spc="60" dirty="0">
                <a:solidFill>
                  <a:srgbClr val="FFFFFF"/>
                </a:solidFill>
                <a:latin typeface="Palatino Linotype"/>
                <a:cs typeface="Palatino Linotype"/>
              </a:rPr>
              <a:t>was</a:t>
            </a:r>
            <a:r>
              <a:rPr sz="1800" spc="80" dirty="0">
                <a:solidFill>
                  <a:srgbClr val="FFFFFF"/>
                </a:solidFill>
                <a:latin typeface="Palatino Linotype"/>
                <a:cs typeface="Palatino Linotype"/>
              </a:rPr>
              <a:t> </a:t>
            </a:r>
            <a:r>
              <a:rPr sz="1800" dirty="0">
                <a:solidFill>
                  <a:srgbClr val="FFFFFF"/>
                </a:solidFill>
                <a:latin typeface="Palatino Linotype"/>
                <a:cs typeface="Palatino Linotype"/>
              </a:rPr>
              <a:t>to</a:t>
            </a:r>
            <a:r>
              <a:rPr sz="1800" spc="105" dirty="0">
                <a:solidFill>
                  <a:srgbClr val="FFFFFF"/>
                </a:solidFill>
                <a:latin typeface="Palatino Linotype"/>
                <a:cs typeface="Palatino Linotype"/>
              </a:rPr>
              <a:t> increase</a:t>
            </a:r>
            <a:r>
              <a:rPr sz="1800" spc="75" dirty="0">
                <a:solidFill>
                  <a:srgbClr val="FFFFFF"/>
                </a:solidFill>
                <a:latin typeface="Palatino Linotype"/>
                <a:cs typeface="Palatino Linotype"/>
              </a:rPr>
              <a:t> </a:t>
            </a:r>
            <a:r>
              <a:rPr sz="1800" dirty="0">
                <a:solidFill>
                  <a:srgbClr val="FFFFFF"/>
                </a:solidFill>
                <a:latin typeface="Palatino Linotype"/>
                <a:cs typeface="Palatino Linotype"/>
              </a:rPr>
              <a:t>participation</a:t>
            </a:r>
            <a:r>
              <a:rPr sz="1800" spc="70" dirty="0">
                <a:solidFill>
                  <a:srgbClr val="FFFFFF"/>
                </a:solidFill>
                <a:latin typeface="Palatino Linotype"/>
                <a:cs typeface="Palatino Linotype"/>
              </a:rPr>
              <a:t> and</a:t>
            </a:r>
            <a:r>
              <a:rPr sz="1800" spc="80" dirty="0">
                <a:solidFill>
                  <a:srgbClr val="FFFFFF"/>
                </a:solidFill>
                <a:latin typeface="Palatino Linotype"/>
                <a:cs typeface="Palatino Linotype"/>
              </a:rPr>
              <a:t> </a:t>
            </a:r>
            <a:r>
              <a:rPr sz="1800" spc="90" dirty="0">
                <a:solidFill>
                  <a:srgbClr val="FFFFFF"/>
                </a:solidFill>
                <a:latin typeface="Palatino Linotype"/>
                <a:cs typeface="Palatino Linotype"/>
              </a:rPr>
              <a:t>move</a:t>
            </a:r>
            <a:r>
              <a:rPr sz="1800" spc="85" dirty="0">
                <a:solidFill>
                  <a:srgbClr val="FFFFFF"/>
                </a:solidFill>
                <a:latin typeface="Palatino Linotype"/>
                <a:cs typeface="Palatino Linotype"/>
              </a:rPr>
              <a:t> </a:t>
            </a:r>
            <a:r>
              <a:rPr sz="1800" spc="55" dirty="0">
                <a:solidFill>
                  <a:srgbClr val="FFFFFF"/>
                </a:solidFill>
                <a:latin typeface="Palatino Linotype"/>
                <a:cs typeface="Palatino Linotype"/>
              </a:rPr>
              <a:t>the</a:t>
            </a:r>
            <a:r>
              <a:rPr sz="1800" spc="100" dirty="0">
                <a:solidFill>
                  <a:srgbClr val="FFFFFF"/>
                </a:solidFill>
                <a:latin typeface="Palatino Linotype"/>
                <a:cs typeface="Palatino Linotype"/>
              </a:rPr>
              <a:t> </a:t>
            </a:r>
            <a:r>
              <a:rPr sz="1800" spc="105" dirty="0">
                <a:solidFill>
                  <a:srgbClr val="FFFFFF"/>
                </a:solidFill>
                <a:latin typeface="Palatino Linotype"/>
                <a:cs typeface="Palatino Linotype"/>
              </a:rPr>
              <a:t>needle </a:t>
            </a:r>
            <a:r>
              <a:rPr sz="1800" spc="55" dirty="0">
                <a:solidFill>
                  <a:srgbClr val="FFFFFF"/>
                </a:solidFill>
                <a:latin typeface="Palatino Linotype"/>
                <a:cs typeface="Palatino Linotype"/>
              </a:rPr>
              <a:t>on</a:t>
            </a:r>
            <a:r>
              <a:rPr sz="1800" spc="85" dirty="0">
                <a:solidFill>
                  <a:srgbClr val="FFFFFF"/>
                </a:solidFill>
                <a:latin typeface="Palatino Linotype"/>
                <a:cs typeface="Palatino Linotype"/>
              </a:rPr>
              <a:t> </a:t>
            </a:r>
            <a:r>
              <a:rPr sz="1800" spc="50" dirty="0">
                <a:solidFill>
                  <a:srgbClr val="FFFFFF"/>
                </a:solidFill>
                <a:latin typeface="Palatino Linotype"/>
                <a:cs typeface="Palatino Linotype"/>
              </a:rPr>
              <a:t>students</a:t>
            </a:r>
            <a:r>
              <a:rPr sz="1800" spc="60" dirty="0">
                <a:solidFill>
                  <a:srgbClr val="FFFFFF"/>
                </a:solidFill>
                <a:latin typeface="Palatino Linotype"/>
                <a:cs typeface="Palatino Linotype"/>
              </a:rPr>
              <a:t> </a:t>
            </a:r>
            <a:r>
              <a:rPr sz="1800" dirty="0">
                <a:solidFill>
                  <a:srgbClr val="FFFFFF"/>
                </a:solidFill>
                <a:latin typeface="Palatino Linotype"/>
                <a:cs typeface="Palatino Linotype"/>
              </a:rPr>
              <a:t>from</a:t>
            </a:r>
            <a:r>
              <a:rPr sz="1800" spc="80" dirty="0">
                <a:solidFill>
                  <a:srgbClr val="FFFFFF"/>
                </a:solidFill>
                <a:latin typeface="Palatino Linotype"/>
                <a:cs typeface="Palatino Linotype"/>
              </a:rPr>
              <a:t> </a:t>
            </a:r>
            <a:r>
              <a:rPr sz="1800" spc="70" dirty="0">
                <a:solidFill>
                  <a:srgbClr val="FFFFFF"/>
                </a:solidFill>
                <a:latin typeface="Palatino Linotype"/>
                <a:cs typeface="Palatino Linotype"/>
              </a:rPr>
              <a:t>“emerging”</a:t>
            </a:r>
            <a:r>
              <a:rPr sz="1800" spc="60" dirty="0">
                <a:solidFill>
                  <a:srgbClr val="FFFFFF"/>
                </a:solidFill>
                <a:latin typeface="Palatino Linotype"/>
                <a:cs typeface="Palatino Linotype"/>
              </a:rPr>
              <a:t> </a:t>
            </a:r>
            <a:r>
              <a:rPr sz="1800" dirty="0">
                <a:solidFill>
                  <a:srgbClr val="FFFFFF"/>
                </a:solidFill>
                <a:latin typeface="Palatino Linotype"/>
                <a:cs typeface="Palatino Linotype"/>
              </a:rPr>
              <a:t>to</a:t>
            </a:r>
            <a:r>
              <a:rPr sz="1800" spc="105" dirty="0">
                <a:solidFill>
                  <a:srgbClr val="FFFFFF"/>
                </a:solidFill>
                <a:latin typeface="Palatino Linotype"/>
                <a:cs typeface="Palatino Linotype"/>
              </a:rPr>
              <a:t> </a:t>
            </a:r>
            <a:r>
              <a:rPr sz="1800" dirty="0">
                <a:solidFill>
                  <a:srgbClr val="FFFFFF"/>
                </a:solidFill>
                <a:latin typeface="Palatino Linotype"/>
                <a:cs typeface="Palatino Linotype"/>
              </a:rPr>
              <a:t>“on</a:t>
            </a:r>
            <a:r>
              <a:rPr sz="1800" spc="60" dirty="0">
                <a:solidFill>
                  <a:srgbClr val="FFFFFF"/>
                </a:solidFill>
                <a:latin typeface="Palatino Linotype"/>
                <a:cs typeface="Palatino Linotype"/>
              </a:rPr>
              <a:t> </a:t>
            </a:r>
            <a:r>
              <a:rPr sz="1800" dirty="0">
                <a:solidFill>
                  <a:srgbClr val="FFFFFF"/>
                </a:solidFill>
                <a:latin typeface="Palatino Linotype"/>
                <a:cs typeface="Palatino Linotype"/>
              </a:rPr>
              <a:t>track”</a:t>
            </a:r>
            <a:r>
              <a:rPr sz="1800" spc="60" dirty="0">
                <a:solidFill>
                  <a:srgbClr val="FFFFFF"/>
                </a:solidFill>
                <a:latin typeface="Palatino Linotype"/>
                <a:cs typeface="Palatino Linotype"/>
              </a:rPr>
              <a:t> </a:t>
            </a:r>
            <a:r>
              <a:rPr sz="1800" spc="45" dirty="0">
                <a:solidFill>
                  <a:srgbClr val="FFFFFF"/>
                </a:solidFill>
                <a:latin typeface="Palatino Linotype"/>
                <a:cs typeface="Palatino Linotype"/>
              </a:rPr>
              <a:t>and</a:t>
            </a:r>
            <a:r>
              <a:rPr sz="1800" spc="500" dirty="0">
                <a:solidFill>
                  <a:srgbClr val="FFFFFF"/>
                </a:solidFill>
                <a:latin typeface="Palatino Linotype"/>
                <a:cs typeface="Palatino Linotype"/>
              </a:rPr>
              <a:t> </a:t>
            </a:r>
            <a:r>
              <a:rPr sz="1800" dirty="0">
                <a:solidFill>
                  <a:srgbClr val="FFFFFF"/>
                </a:solidFill>
                <a:latin typeface="Palatino Linotype"/>
                <a:cs typeface="Palatino Linotype"/>
              </a:rPr>
              <a:t>into</a:t>
            </a:r>
            <a:r>
              <a:rPr sz="1800" spc="50" dirty="0">
                <a:solidFill>
                  <a:srgbClr val="FFFFFF"/>
                </a:solidFill>
                <a:latin typeface="Palatino Linotype"/>
                <a:cs typeface="Palatino Linotype"/>
              </a:rPr>
              <a:t> “extending”</a:t>
            </a:r>
            <a:r>
              <a:rPr sz="1800" spc="45" dirty="0">
                <a:solidFill>
                  <a:srgbClr val="FFFFFF"/>
                </a:solidFill>
                <a:latin typeface="Palatino Linotype"/>
                <a:cs typeface="Palatino Linotype"/>
              </a:rPr>
              <a:t> </a:t>
            </a:r>
            <a:r>
              <a:rPr sz="1800" spc="105" dirty="0">
                <a:solidFill>
                  <a:srgbClr val="FFFFFF"/>
                </a:solidFill>
                <a:latin typeface="Palatino Linotype"/>
                <a:cs typeface="Palatino Linotype"/>
              </a:rPr>
              <a:t>keeping</a:t>
            </a:r>
            <a:r>
              <a:rPr sz="1800" spc="65" dirty="0">
                <a:solidFill>
                  <a:srgbClr val="FFFFFF"/>
                </a:solidFill>
                <a:latin typeface="Palatino Linotype"/>
                <a:cs typeface="Palatino Linotype"/>
              </a:rPr>
              <a:t> </a:t>
            </a:r>
            <a:r>
              <a:rPr sz="1800" dirty="0">
                <a:solidFill>
                  <a:srgbClr val="FFFFFF"/>
                </a:solidFill>
                <a:latin typeface="Palatino Linotype"/>
                <a:cs typeface="Palatino Linotype"/>
              </a:rPr>
              <a:t>in</a:t>
            </a:r>
            <a:r>
              <a:rPr sz="1800" spc="75" dirty="0">
                <a:solidFill>
                  <a:srgbClr val="FFFFFF"/>
                </a:solidFill>
                <a:latin typeface="Palatino Linotype"/>
                <a:cs typeface="Palatino Linotype"/>
              </a:rPr>
              <a:t> </a:t>
            </a:r>
            <a:r>
              <a:rPr sz="1800" dirty="0">
                <a:solidFill>
                  <a:srgbClr val="FFFFFF"/>
                </a:solidFill>
                <a:latin typeface="Palatino Linotype"/>
                <a:cs typeface="Palatino Linotype"/>
              </a:rPr>
              <a:t>sight</a:t>
            </a:r>
            <a:r>
              <a:rPr sz="1800" spc="55" dirty="0">
                <a:solidFill>
                  <a:srgbClr val="FFFFFF"/>
                </a:solidFill>
                <a:latin typeface="Palatino Linotype"/>
                <a:cs typeface="Palatino Linotype"/>
              </a:rPr>
              <a:t> </a:t>
            </a:r>
            <a:r>
              <a:rPr sz="1800" dirty="0">
                <a:solidFill>
                  <a:srgbClr val="FFFFFF"/>
                </a:solidFill>
                <a:latin typeface="Palatino Linotype"/>
                <a:cs typeface="Palatino Linotype"/>
              </a:rPr>
              <a:t>our</a:t>
            </a:r>
            <a:r>
              <a:rPr sz="1800" spc="55" dirty="0">
                <a:solidFill>
                  <a:srgbClr val="FFFFFF"/>
                </a:solidFill>
                <a:latin typeface="Palatino Linotype"/>
                <a:cs typeface="Palatino Linotype"/>
              </a:rPr>
              <a:t> focus</a:t>
            </a:r>
            <a:r>
              <a:rPr sz="1800" spc="65" dirty="0">
                <a:solidFill>
                  <a:srgbClr val="FFFFFF"/>
                </a:solidFill>
                <a:latin typeface="Palatino Linotype"/>
                <a:cs typeface="Palatino Linotype"/>
              </a:rPr>
              <a:t> </a:t>
            </a:r>
            <a:r>
              <a:rPr sz="1800" spc="30" dirty="0">
                <a:solidFill>
                  <a:srgbClr val="FFFFFF"/>
                </a:solidFill>
                <a:latin typeface="Palatino Linotype"/>
                <a:cs typeface="Palatino Linotype"/>
              </a:rPr>
              <a:t>on </a:t>
            </a:r>
            <a:r>
              <a:rPr sz="1800" spc="65" dirty="0">
                <a:solidFill>
                  <a:srgbClr val="FFFFFF"/>
                </a:solidFill>
                <a:latin typeface="Palatino Linotype"/>
                <a:cs typeface="Palatino Linotype"/>
              </a:rPr>
              <a:t>numeracy.</a:t>
            </a:r>
            <a:endParaRPr sz="1800">
              <a:latin typeface="Palatino Linotype"/>
              <a:cs typeface="Palatino Linotyp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9497" y="270763"/>
            <a:ext cx="3281679" cy="1352550"/>
          </a:xfrm>
          <a:prstGeom prst="rect">
            <a:avLst/>
          </a:prstGeom>
        </p:spPr>
        <p:txBody>
          <a:bodyPr vert="horz" wrap="square" lIns="0" tIns="12700" rIns="0" bIns="0" rtlCol="0">
            <a:spAutoFit/>
          </a:bodyPr>
          <a:lstStyle/>
          <a:p>
            <a:pPr marL="12700" marR="5080" indent="100330">
              <a:lnSpc>
                <a:spcPct val="100000"/>
              </a:lnSpc>
              <a:spcBef>
                <a:spcPts val="100"/>
              </a:spcBef>
            </a:pPr>
            <a:r>
              <a:rPr sz="2900" spc="85" dirty="0"/>
              <a:t>Examining</a:t>
            </a:r>
            <a:r>
              <a:rPr sz="2900" spc="65" dirty="0"/>
              <a:t> </a:t>
            </a:r>
            <a:r>
              <a:rPr sz="2900" spc="60" dirty="0"/>
              <a:t>the </a:t>
            </a:r>
            <a:r>
              <a:rPr sz="2900" dirty="0"/>
              <a:t>Data</a:t>
            </a:r>
            <a:r>
              <a:rPr sz="2900" spc="105" dirty="0"/>
              <a:t> </a:t>
            </a:r>
            <a:r>
              <a:rPr sz="2900" spc="114" dirty="0"/>
              <a:t>– </a:t>
            </a:r>
            <a:r>
              <a:rPr sz="2900" spc="85" dirty="0"/>
              <a:t>FSA</a:t>
            </a:r>
            <a:r>
              <a:rPr sz="2900" spc="110" dirty="0"/>
              <a:t> </a:t>
            </a:r>
            <a:r>
              <a:rPr sz="2900" spc="40" dirty="0"/>
              <a:t>Results </a:t>
            </a:r>
            <a:r>
              <a:rPr sz="2900" spc="180" dirty="0"/>
              <a:t>(2021-2022)</a:t>
            </a:r>
            <a:endParaRPr sz="2900"/>
          </a:p>
        </p:txBody>
      </p:sp>
      <p:sp>
        <p:nvSpPr>
          <p:cNvPr id="3" name="object 3"/>
          <p:cNvSpPr txBox="1"/>
          <p:nvPr/>
        </p:nvSpPr>
        <p:spPr>
          <a:xfrm>
            <a:off x="6251575" y="1989835"/>
            <a:ext cx="5394960" cy="3459922"/>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Palatino Linotype"/>
                <a:cs typeface="Palatino Linotype"/>
              </a:rPr>
              <a:t>Data</a:t>
            </a:r>
            <a:r>
              <a:rPr sz="1800" spc="60" dirty="0">
                <a:solidFill>
                  <a:srgbClr val="FFFFFF"/>
                </a:solidFill>
                <a:latin typeface="Palatino Linotype"/>
                <a:cs typeface="Palatino Linotype"/>
              </a:rPr>
              <a:t> </a:t>
            </a:r>
            <a:r>
              <a:rPr sz="1800" dirty="0">
                <a:solidFill>
                  <a:srgbClr val="FFFFFF"/>
                </a:solidFill>
                <a:latin typeface="Palatino Linotype"/>
                <a:cs typeface="Palatino Linotype"/>
              </a:rPr>
              <a:t>from</a:t>
            </a:r>
            <a:r>
              <a:rPr sz="1800" spc="70"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75" dirty="0">
                <a:solidFill>
                  <a:srgbClr val="FFFFFF"/>
                </a:solidFill>
                <a:latin typeface="Palatino Linotype"/>
                <a:cs typeface="Palatino Linotype"/>
              </a:rPr>
              <a:t> </a:t>
            </a:r>
            <a:r>
              <a:rPr sz="1800" spc="114" dirty="0">
                <a:solidFill>
                  <a:srgbClr val="FFFFFF"/>
                </a:solidFill>
                <a:latin typeface="Palatino Linotype"/>
                <a:cs typeface="Palatino Linotype"/>
              </a:rPr>
              <a:t>2021-</a:t>
            </a:r>
            <a:r>
              <a:rPr sz="1800" spc="130" dirty="0">
                <a:solidFill>
                  <a:srgbClr val="FFFFFF"/>
                </a:solidFill>
                <a:latin typeface="Palatino Linotype"/>
                <a:cs typeface="Palatino Linotype"/>
              </a:rPr>
              <a:t>2022</a:t>
            </a:r>
            <a:r>
              <a:rPr sz="1800" spc="110" dirty="0">
                <a:solidFill>
                  <a:srgbClr val="FFFFFF"/>
                </a:solidFill>
                <a:latin typeface="Palatino Linotype"/>
                <a:cs typeface="Palatino Linotype"/>
              </a:rPr>
              <a:t> </a:t>
            </a:r>
            <a:r>
              <a:rPr sz="1800" spc="85" dirty="0">
                <a:solidFill>
                  <a:srgbClr val="FFFFFF"/>
                </a:solidFill>
                <a:latin typeface="Palatino Linotype"/>
                <a:cs typeface="Palatino Linotype"/>
              </a:rPr>
              <a:t>year</a:t>
            </a:r>
            <a:r>
              <a:rPr sz="1800" spc="70" dirty="0">
                <a:solidFill>
                  <a:srgbClr val="FFFFFF"/>
                </a:solidFill>
                <a:latin typeface="Palatino Linotype"/>
                <a:cs typeface="Palatino Linotype"/>
              </a:rPr>
              <a:t> </a:t>
            </a:r>
            <a:r>
              <a:rPr sz="1800" spc="60" dirty="0">
                <a:solidFill>
                  <a:srgbClr val="FFFFFF"/>
                </a:solidFill>
                <a:latin typeface="Palatino Linotype"/>
                <a:cs typeface="Palatino Linotype"/>
              </a:rPr>
              <a:t>shows</a:t>
            </a:r>
            <a:r>
              <a:rPr sz="1800" spc="70" dirty="0">
                <a:solidFill>
                  <a:srgbClr val="FFFFFF"/>
                </a:solidFill>
                <a:latin typeface="Palatino Linotype"/>
                <a:cs typeface="Palatino Linotype"/>
              </a:rPr>
              <a:t> </a:t>
            </a:r>
            <a:r>
              <a:rPr sz="1800" spc="95" dirty="0">
                <a:solidFill>
                  <a:srgbClr val="FFFFFF"/>
                </a:solidFill>
                <a:latin typeface="Palatino Linotype"/>
                <a:cs typeface="Palatino Linotype"/>
              </a:rPr>
              <a:t>a</a:t>
            </a:r>
            <a:r>
              <a:rPr sz="1800" spc="65" dirty="0">
                <a:solidFill>
                  <a:srgbClr val="FFFFFF"/>
                </a:solidFill>
                <a:latin typeface="Palatino Linotype"/>
                <a:cs typeface="Palatino Linotype"/>
              </a:rPr>
              <a:t> </a:t>
            </a:r>
            <a:r>
              <a:rPr sz="1800" spc="-10" dirty="0">
                <a:solidFill>
                  <a:srgbClr val="FFFFFF"/>
                </a:solidFill>
                <a:latin typeface="Palatino Linotype"/>
                <a:cs typeface="Palatino Linotype"/>
              </a:rPr>
              <a:t>significant</a:t>
            </a:r>
            <a:endParaRPr sz="1800" dirty="0">
              <a:latin typeface="Palatino Linotype"/>
              <a:cs typeface="Palatino Linotype"/>
            </a:endParaRPr>
          </a:p>
          <a:p>
            <a:pPr marL="12700">
              <a:lnSpc>
                <a:spcPct val="100000"/>
              </a:lnSpc>
            </a:pPr>
            <a:r>
              <a:rPr sz="1800" spc="100" dirty="0">
                <a:solidFill>
                  <a:srgbClr val="FFFFFF"/>
                </a:solidFill>
                <a:latin typeface="Palatino Linotype"/>
                <a:cs typeface="Palatino Linotype"/>
              </a:rPr>
              <a:t>increase</a:t>
            </a:r>
            <a:r>
              <a:rPr sz="1800" spc="95" dirty="0">
                <a:solidFill>
                  <a:srgbClr val="FFFFFF"/>
                </a:solidFill>
                <a:latin typeface="Palatino Linotype"/>
                <a:cs typeface="Palatino Linotype"/>
              </a:rPr>
              <a:t> </a:t>
            </a:r>
            <a:r>
              <a:rPr sz="1800" dirty="0">
                <a:solidFill>
                  <a:srgbClr val="FFFFFF"/>
                </a:solidFill>
                <a:latin typeface="Palatino Linotype"/>
                <a:cs typeface="Palatino Linotype"/>
              </a:rPr>
              <a:t>in</a:t>
            </a:r>
            <a:r>
              <a:rPr sz="1800" spc="95"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120" dirty="0">
                <a:solidFill>
                  <a:srgbClr val="FFFFFF"/>
                </a:solidFill>
                <a:latin typeface="Palatino Linotype"/>
                <a:cs typeface="Palatino Linotype"/>
              </a:rPr>
              <a:t> </a:t>
            </a:r>
            <a:r>
              <a:rPr sz="1800" dirty="0">
                <a:solidFill>
                  <a:srgbClr val="FFFFFF"/>
                </a:solidFill>
                <a:latin typeface="Palatino Linotype"/>
                <a:cs typeface="Palatino Linotype"/>
              </a:rPr>
              <a:t>participation</a:t>
            </a:r>
            <a:r>
              <a:rPr sz="1800" spc="75" dirty="0">
                <a:solidFill>
                  <a:srgbClr val="FFFFFF"/>
                </a:solidFill>
                <a:latin typeface="Palatino Linotype"/>
                <a:cs typeface="Palatino Linotype"/>
              </a:rPr>
              <a:t> </a:t>
            </a:r>
            <a:r>
              <a:rPr sz="1800" spc="70" dirty="0">
                <a:solidFill>
                  <a:srgbClr val="FFFFFF"/>
                </a:solidFill>
                <a:latin typeface="Palatino Linotype"/>
                <a:cs typeface="Palatino Linotype"/>
              </a:rPr>
              <a:t>rates</a:t>
            </a:r>
            <a:r>
              <a:rPr sz="1800" spc="114" dirty="0">
                <a:solidFill>
                  <a:srgbClr val="FFFFFF"/>
                </a:solidFill>
                <a:latin typeface="Palatino Linotype"/>
                <a:cs typeface="Palatino Linotype"/>
              </a:rPr>
              <a:t> </a:t>
            </a:r>
            <a:r>
              <a:rPr sz="1800" spc="55" dirty="0">
                <a:solidFill>
                  <a:srgbClr val="FFFFFF"/>
                </a:solidFill>
                <a:latin typeface="Palatino Linotype"/>
                <a:cs typeface="Palatino Linotype"/>
              </a:rPr>
              <a:t>on</a:t>
            </a:r>
            <a:r>
              <a:rPr sz="1800" spc="95"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110" dirty="0">
                <a:solidFill>
                  <a:srgbClr val="FFFFFF"/>
                </a:solidFill>
                <a:latin typeface="Palatino Linotype"/>
                <a:cs typeface="Palatino Linotype"/>
              </a:rPr>
              <a:t> </a:t>
            </a:r>
            <a:r>
              <a:rPr sz="1800" spc="-20" dirty="0">
                <a:solidFill>
                  <a:srgbClr val="FFFFFF"/>
                </a:solidFill>
                <a:latin typeface="Palatino Linotype"/>
                <a:cs typeface="Palatino Linotype"/>
              </a:rPr>
              <a:t>FSA.</a:t>
            </a:r>
            <a:endParaRPr sz="1800" dirty="0">
              <a:latin typeface="Palatino Linotype"/>
              <a:cs typeface="Palatino Linotype"/>
            </a:endParaRPr>
          </a:p>
          <a:p>
            <a:pPr>
              <a:lnSpc>
                <a:spcPct val="100000"/>
              </a:lnSpc>
            </a:pPr>
            <a:endParaRPr sz="1600" dirty="0">
              <a:latin typeface="Palatino Linotype"/>
              <a:cs typeface="Palatino Linotype"/>
            </a:endParaRPr>
          </a:p>
          <a:p>
            <a:pPr marL="12700" marR="5080">
              <a:lnSpc>
                <a:spcPct val="100000"/>
              </a:lnSpc>
            </a:pPr>
            <a:r>
              <a:rPr sz="1800" dirty="0">
                <a:solidFill>
                  <a:srgbClr val="FFFFFF"/>
                </a:solidFill>
                <a:latin typeface="Palatino Linotype"/>
                <a:cs typeface="Palatino Linotype"/>
              </a:rPr>
              <a:t>Participation</a:t>
            </a:r>
            <a:r>
              <a:rPr sz="1800" spc="85" dirty="0">
                <a:solidFill>
                  <a:srgbClr val="FFFFFF"/>
                </a:solidFill>
                <a:latin typeface="Palatino Linotype"/>
                <a:cs typeface="Palatino Linotype"/>
              </a:rPr>
              <a:t> </a:t>
            </a:r>
            <a:r>
              <a:rPr sz="1800" dirty="0">
                <a:solidFill>
                  <a:srgbClr val="FFFFFF"/>
                </a:solidFill>
                <a:latin typeface="Palatino Linotype"/>
                <a:cs typeface="Palatino Linotype"/>
              </a:rPr>
              <a:t>in</a:t>
            </a:r>
            <a:r>
              <a:rPr sz="1800" spc="95" dirty="0">
                <a:solidFill>
                  <a:srgbClr val="FFFFFF"/>
                </a:solidFill>
                <a:latin typeface="Palatino Linotype"/>
                <a:cs typeface="Palatino Linotype"/>
              </a:rPr>
              <a:t> </a:t>
            </a:r>
            <a:r>
              <a:rPr sz="1800" spc="50" dirty="0">
                <a:solidFill>
                  <a:srgbClr val="FFFFFF"/>
                </a:solidFill>
                <a:latin typeface="Palatino Linotype"/>
                <a:cs typeface="Palatino Linotype"/>
              </a:rPr>
              <a:t>the</a:t>
            </a:r>
            <a:r>
              <a:rPr sz="1800" spc="120" dirty="0">
                <a:solidFill>
                  <a:srgbClr val="FFFFFF"/>
                </a:solidFill>
                <a:latin typeface="Palatino Linotype"/>
                <a:cs typeface="Palatino Linotype"/>
              </a:rPr>
              <a:t> </a:t>
            </a:r>
            <a:r>
              <a:rPr sz="1800" dirty="0">
                <a:solidFill>
                  <a:srgbClr val="FFFFFF"/>
                </a:solidFill>
                <a:latin typeface="Palatino Linotype"/>
                <a:cs typeface="Palatino Linotype"/>
              </a:rPr>
              <a:t>written</a:t>
            </a:r>
            <a:r>
              <a:rPr sz="1800" spc="110" dirty="0">
                <a:solidFill>
                  <a:srgbClr val="FFFFFF"/>
                </a:solidFill>
                <a:latin typeface="Palatino Linotype"/>
                <a:cs typeface="Palatino Linotype"/>
              </a:rPr>
              <a:t> </a:t>
            </a:r>
            <a:r>
              <a:rPr sz="1800" spc="70" dirty="0">
                <a:solidFill>
                  <a:srgbClr val="FFFFFF"/>
                </a:solidFill>
                <a:latin typeface="Palatino Linotype"/>
                <a:cs typeface="Palatino Linotype"/>
              </a:rPr>
              <a:t>section</a:t>
            </a:r>
            <a:r>
              <a:rPr sz="1800" spc="105" dirty="0">
                <a:solidFill>
                  <a:srgbClr val="FFFFFF"/>
                </a:solidFill>
                <a:latin typeface="Palatino Linotype"/>
                <a:cs typeface="Palatino Linotype"/>
              </a:rPr>
              <a:t> </a:t>
            </a:r>
            <a:r>
              <a:rPr sz="1800" spc="60" dirty="0">
                <a:solidFill>
                  <a:srgbClr val="FFFFFF"/>
                </a:solidFill>
                <a:latin typeface="Palatino Linotype"/>
                <a:cs typeface="Palatino Linotype"/>
              </a:rPr>
              <a:t>improved</a:t>
            </a:r>
            <a:r>
              <a:rPr sz="1800" spc="95" dirty="0">
                <a:solidFill>
                  <a:srgbClr val="FFFFFF"/>
                </a:solidFill>
                <a:latin typeface="Palatino Linotype"/>
                <a:cs typeface="Palatino Linotype"/>
              </a:rPr>
              <a:t> </a:t>
            </a:r>
            <a:r>
              <a:rPr sz="1800" spc="-20" dirty="0">
                <a:solidFill>
                  <a:srgbClr val="FFFFFF"/>
                </a:solidFill>
                <a:latin typeface="Palatino Linotype"/>
                <a:cs typeface="Palatino Linotype"/>
              </a:rPr>
              <a:t>from </a:t>
            </a:r>
            <a:r>
              <a:rPr sz="1800" spc="105" dirty="0">
                <a:solidFill>
                  <a:srgbClr val="FFFFFF"/>
                </a:solidFill>
                <a:latin typeface="Palatino Linotype"/>
                <a:cs typeface="Palatino Linotype"/>
              </a:rPr>
              <a:t>57.8%</a:t>
            </a:r>
            <a:r>
              <a:rPr sz="1800" spc="55" dirty="0">
                <a:solidFill>
                  <a:srgbClr val="FFFFFF"/>
                </a:solidFill>
                <a:latin typeface="Palatino Linotype"/>
                <a:cs typeface="Palatino Linotype"/>
              </a:rPr>
              <a:t> </a:t>
            </a:r>
            <a:r>
              <a:rPr sz="1800" dirty="0">
                <a:solidFill>
                  <a:srgbClr val="FFFFFF"/>
                </a:solidFill>
                <a:latin typeface="Palatino Linotype"/>
                <a:cs typeface="Palatino Linotype"/>
              </a:rPr>
              <a:t>to</a:t>
            </a:r>
            <a:r>
              <a:rPr sz="1800" spc="50" dirty="0">
                <a:solidFill>
                  <a:srgbClr val="FFFFFF"/>
                </a:solidFill>
                <a:latin typeface="Palatino Linotype"/>
                <a:cs typeface="Palatino Linotype"/>
              </a:rPr>
              <a:t> </a:t>
            </a:r>
            <a:r>
              <a:rPr sz="1800" spc="85" dirty="0">
                <a:solidFill>
                  <a:srgbClr val="FFFFFF"/>
                </a:solidFill>
                <a:latin typeface="Palatino Linotype"/>
                <a:cs typeface="Palatino Linotype"/>
              </a:rPr>
              <a:t>64.8%.</a:t>
            </a:r>
            <a:endParaRPr sz="1800" dirty="0">
              <a:latin typeface="Palatino Linotype"/>
              <a:cs typeface="Palatino Linotype"/>
            </a:endParaRPr>
          </a:p>
          <a:p>
            <a:pPr>
              <a:lnSpc>
                <a:spcPct val="100000"/>
              </a:lnSpc>
            </a:pPr>
            <a:endParaRPr sz="1600" dirty="0">
              <a:latin typeface="Palatino Linotype"/>
              <a:cs typeface="Palatino Linotype"/>
            </a:endParaRPr>
          </a:p>
          <a:p>
            <a:pPr marL="12700">
              <a:lnSpc>
                <a:spcPct val="100000"/>
              </a:lnSpc>
              <a:spcBef>
                <a:spcPts val="5"/>
              </a:spcBef>
            </a:pPr>
            <a:r>
              <a:rPr sz="1800" dirty="0">
                <a:solidFill>
                  <a:srgbClr val="FFFFFF"/>
                </a:solidFill>
                <a:latin typeface="Palatino Linotype"/>
                <a:cs typeface="Palatino Linotype"/>
              </a:rPr>
              <a:t>Participation</a:t>
            </a:r>
            <a:r>
              <a:rPr sz="1800" spc="120" dirty="0">
                <a:solidFill>
                  <a:srgbClr val="FFFFFF"/>
                </a:solidFill>
                <a:latin typeface="Palatino Linotype"/>
                <a:cs typeface="Palatino Linotype"/>
              </a:rPr>
              <a:t> </a:t>
            </a:r>
            <a:r>
              <a:rPr sz="1800" dirty="0">
                <a:solidFill>
                  <a:srgbClr val="FFFFFF"/>
                </a:solidFill>
                <a:latin typeface="Palatino Linotype"/>
                <a:cs typeface="Palatino Linotype"/>
              </a:rPr>
              <a:t>in</a:t>
            </a:r>
            <a:r>
              <a:rPr sz="1800" spc="145" dirty="0">
                <a:solidFill>
                  <a:srgbClr val="FFFFFF"/>
                </a:solidFill>
                <a:latin typeface="Palatino Linotype"/>
                <a:cs typeface="Palatino Linotype"/>
              </a:rPr>
              <a:t> </a:t>
            </a:r>
            <a:r>
              <a:rPr sz="1800" spc="55" dirty="0">
                <a:solidFill>
                  <a:srgbClr val="FFFFFF"/>
                </a:solidFill>
                <a:latin typeface="Palatino Linotype"/>
                <a:cs typeface="Palatino Linotype"/>
              </a:rPr>
              <a:t>the</a:t>
            </a:r>
            <a:r>
              <a:rPr sz="1800" spc="170" dirty="0">
                <a:solidFill>
                  <a:srgbClr val="FFFFFF"/>
                </a:solidFill>
                <a:latin typeface="Palatino Linotype"/>
                <a:cs typeface="Palatino Linotype"/>
              </a:rPr>
              <a:t> </a:t>
            </a:r>
            <a:r>
              <a:rPr sz="1800" spc="80" dirty="0">
                <a:solidFill>
                  <a:srgbClr val="FFFFFF"/>
                </a:solidFill>
                <a:latin typeface="Palatino Linotype"/>
                <a:cs typeface="Palatino Linotype"/>
              </a:rPr>
              <a:t>numeracy</a:t>
            </a:r>
            <a:r>
              <a:rPr sz="1800" spc="120" dirty="0">
                <a:solidFill>
                  <a:srgbClr val="FFFFFF"/>
                </a:solidFill>
                <a:latin typeface="Palatino Linotype"/>
                <a:cs typeface="Palatino Linotype"/>
              </a:rPr>
              <a:t> </a:t>
            </a:r>
            <a:r>
              <a:rPr sz="1800" dirty="0">
                <a:solidFill>
                  <a:srgbClr val="FFFFFF"/>
                </a:solidFill>
                <a:latin typeface="Palatino Linotype"/>
                <a:cs typeface="Palatino Linotype"/>
              </a:rPr>
              <a:t>portion</a:t>
            </a:r>
            <a:r>
              <a:rPr sz="1800" spc="120" dirty="0">
                <a:solidFill>
                  <a:srgbClr val="FFFFFF"/>
                </a:solidFill>
                <a:latin typeface="Palatino Linotype"/>
                <a:cs typeface="Palatino Linotype"/>
              </a:rPr>
              <a:t> </a:t>
            </a:r>
            <a:r>
              <a:rPr sz="1800" spc="90" dirty="0">
                <a:solidFill>
                  <a:srgbClr val="FFFFFF"/>
                </a:solidFill>
                <a:latin typeface="Palatino Linotype"/>
                <a:cs typeface="Palatino Linotype"/>
              </a:rPr>
              <a:t>increased</a:t>
            </a:r>
            <a:endParaRPr sz="1800" dirty="0">
              <a:latin typeface="Palatino Linotype"/>
              <a:cs typeface="Palatino Linotype"/>
            </a:endParaRPr>
          </a:p>
          <a:p>
            <a:pPr marL="12700">
              <a:lnSpc>
                <a:spcPct val="100000"/>
              </a:lnSpc>
            </a:pPr>
            <a:r>
              <a:rPr sz="1800" dirty="0">
                <a:solidFill>
                  <a:srgbClr val="FFFFFF"/>
                </a:solidFill>
                <a:latin typeface="Palatino Linotype"/>
                <a:cs typeface="Palatino Linotype"/>
              </a:rPr>
              <a:t>from</a:t>
            </a:r>
            <a:r>
              <a:rPr sz="1800" spc="55" dirty="0">
                <a:solidFill>
                  <a:srgbClr val="FFFFFF"/>
                </a:solidFill>
                <a:latin typeface="Palatino Linotype"/>
                <a:cs typeface="Palatino Linotype"/>
              </a:rPr>
              <a:t> </a:t>
            </a:r>
            <a:r>
              <a:rPr sz="1800" spc="114" dirty="0">
                <a:solidFill>
                  <a:srgbClr val="FFFFFF"/>
                </a:solidFill>
                <a:latin typeface="Palatino Linotype"/>
                <a:cs typeface="Palatino Linotype"/>
              </a:rPr>
              <a:t>57.8%</a:t>
            </a:r>
            <a:r>
              <a:rPr sz="1800" spc="50" dirty="0">
                <a:solidFill>
                  <a:srgbClr val="FFFFFF"/>
                </a:solidFill>
                <a:latin typeface="Palatino Linotype"/>
                <a:cs typeface="Palatino Linotype"/>
              </a:rPr>
              <a:t> </a:t>
            </a:r>
            <a:r>
              <a:rPr sz="1800" dirty="0">
                <a:solidFill>
                  <a:srgbClr val="FFFFFF"/>
                </a:solidFill>
                <a:latin typeface="Palatino Linotype"/>
                <a:cs typeface="Palatino Linotype"/>
              </a:rPr>
              <a:t>to</a:t>
            </a:r>
            <a:r>
              <a:rPr sz="1800" spc="80" dirty="0">
                <a:solidFill>
                  <a:srgbClr val="FFFFFF"/>
                </a:solidFill>
                <a:latin typeface="Palatino Linotype"/>
                <a:cs typeface="Palatino Linotype"/>
              </a:rPr>
              <a:t> </a:t>
            </a:r>
            <a:r>
              <a:rPr sz="1800" spc="90" dirty="0">
                <a:solidFill>
                  <a:srgbClr val="FFFFFF"/>
                </a:solidFill>
                <a:latin typeface="Palatino Linotype"/>
                <a:cs typeface="Palatino Linotype"/>
              </a:rPr>
              <a:t>60%.</a:t>
            </a:r>
            <a:endParaRPr sz="1800" dirty="0">
              <a:latin typeface="Palatino Linotype"/>
              <a:cs typeface="Palatino Linotype"/>
            </a:endParaRPr>
          </a:p>
          <a:p>
            <a:pPr>
              <a:lnSpc>
                <a:spcPct val="100000"/>
              </a:lnSpc>
            </a:pPr>
            <a:endParaRPr sz="1600" dirty="0">
              <a:latin typeface="Palatino Linotype"/>
              <a:cs typeface="Palatino Linotype"/>
            </a:endParaRPr>
          </a:p>
          <a:p>
            <a:pPr marL="12700">
              <a:lnSpc>
                <a:spcPct val="100000"/>
              </a:lnSpc>
              <a:spcBef>
                <a:spcPts val="5"/>
              </a:spcBef>
            </a:pPr>
            <a:r>
              <a:rPr sz="1800" spc="90" dirty="0">
                <a:solidFill>
                  <a:srgbClr val="FFFFFF"/>
                </a:solidFill>
                <a:latin typeface="Palatino Linotype"/>
                <a:cs typeface="Palatino Linotype"/>
              </a:rPr>
              <a:t>The</a:t>
            </a:r>
            <a:r>
              <a:rPr sz="1800" spc="30" dirty="0">
                <a:solidFill>
                  <a:srgbClr val="FFFFFF"/>
                </a:solidFill>
                <a:latin typeface="Palatino Linotype"/>
                <a:cs typeface="Palatino Linotype"/>
              </a:rPr>
              <a:t> </a:t>
            </a:r>
            <a:r>
              <a:rPr sz="1800" spc="114" dirty="0">
                <a:solidFill>
                  <a:srgbClr val="FFFFFF"/>
                </a:solidFill>
                <a:latin typeface="Palatino Linotype"/>
                <a:cs typeface="Palatino Linotype"/>
              </a:rPr>
              <a:t>needle</a:t>
            </a:r>
            <a:r>
              <a:rPr sz="1800" spc="10" dirty="0">
                <a:solidFill>
                  <a:srgbClr val="FFFFFF"/>
                </a:solidFill>
                <a:latin typeface="Palatino Linotype"/>
                <a:cs typeface="Palatino Linotype"/>
              </a:rPr>
              <a:t> </a:t>
            </a:r>
            <a:r>
              <a:rPr sz="1800" spc="60" dirty="0">
                <a:solidFill>
                  <a:srgbClr val="FFFFFF"/>
                </a:solidFill>
                <a:latin typeface="Palatino Linotype"/>
                <a:cs typeface="Palatino Linotype"/>
              </a:rPr>
              <a:t>was</a:t>
            </a:r>
            <a:r>
              <a:rPr sz="1800" spc="15" dirty="0">
                <a:solidFill>
                  <a:srgbClr val="FFFFFF"/>
                </a:solidFill>
                <a:latin typeface="Palatino Linotype"/>
                <a:cs typeface="Palatino Linotype"/>
              </a:rPr>
              <a:t> </a:t>
            </a:r>
            <a:r>
              <a:rPr sz="1800" spc="60" dirty="0">
                <a:solidFill>
                  <a:srgbClr val="FFFFFF"/>
                </a:solidFill>
                <a:latin typeface="Palatino Linotype"/>
                <a:cs typeface="Palatino Linotype"/>
              </a:rPr>
              <a:t>also</a:t>
            </a:r>
            <a:r>
              <a:rPr sz="1800" spc="5" dirty="0">
                <a:solidFill>
                  <a:srgbClr val="FFFFFF"/>
                </a:solidFill>
                <a:latin typeface="Palatino Linotype"/>
                <a:cs typeface="Palatino Linotype"/>
              </a:rPr>
              <a:t> </a:t>
            </a:r>
            <a:r>
              <a:rPr sz="1800" spc="85" dirty="0">
                <a:solidFill>
                  <a:srgbClr val="FFFFFF"/>
                </a:solidFill>
                <a:latin typeface="Palatino Linotype"/>
                <a:cs typeface="Palatino Linotype"/>
              </a:rPr>
              <a:t>moved</a:t>
            </a:r>
            <a:r>
              <a:rPr sz="1800" spc="15" dirty="0">
                <a:solidFill>
                  <a:srgbClr val="FFFFFF"/>
                </a:solidFill>
                <a:latin typeface="Palatino Linotype"/>
                <a:cs typeface="Palatino Linotype"/>
              </a:rPr>
              <a:t> </a:t>
            </a:r>
            <a:r>
              <a:rPr sz="1800" spc="55" dirty="0">
                <a:solidFill>
                  <a:srgbClr val="FFFFFF"/>
                </a:solidFill>
                <a:latin typeface="Palatino Linotype"/>
                <a:cs typeface="Palatino Linotype"/>
              </a:rPr>
              <a:t>on</a:t>
            </a:r>
            <a:r>
              <a:rPr sz="1800" spc="15" dirty="0">
                <a:solidFill>
                  <a:srgbClr val="FFFFFF"/>
                </a:solidFill>
                <a:latin typeface="Palatino Linotype"/>
                <a:cs typeface="Palatino Linotype"/>
              </a:rPr>
              <a:t> </a:t>
            </a:r>
            <a:r>
              <a:rPr sz="1800" spc="55" dirty="0">
                <a:solidFill>
                  <a:srgbClr val="FFFFFF"/>
                </a:solidFill>
                <a:latin typeface="Palatino Linotype"/>
                <a:cs typeface="Palatino Linotype"/>
              </a:rPr>
              <a:t>the</a:t>
            </a:r>
            <a:r>
              <a:rPr sz="1800" spc="45" dirty="0">
                <a:solidFill>
                  <a:srgbClr val="FFFFFF"/>
                </a:solidFill>
                <a:latin typeface="Palatino Linotype"/>
                <a:cs typeface="Palatino Linotype"/>
              </a:rPr>
              <a:t> </a:t>
            </a:r>
            <a:r>
              <a:rPr sz="1800" spc="85" dirty="0">
                <a:solidFill>
                  <a:srgbClr val="FFFFFF"/>
                </a:solidFill>
                <a:latin typeface="Palatino Linotype"/>
                <a:cs typeface="Palatino Linotype"/>
              </a:rPr>
              <a:t>number</a:t>
            </a:r>
            <a:r>
              <a:rPr sz="1800" spc="5" dirty="0">
                <a:solidFill>
                  <a:srgbClr val="FFFFFF"/>
                </a:solidFill>
                <a:latin typeface="Palatino Linotype"/>
                <a:cs typeface="Palatino Linotype"/>
              </a:rPr>
              <a:t> </a:t>
            </a:r>
            <a:r>
              <a:rPr sz="1800" spc="-25" dirty="0">
                <a:solidFill>
                  <a:srgbClr val="FFFFFF"/>
                </a:solidFill>
                <a:latin typeface="Palatino Linotype"/>
                <a:cs typeface="Palatino Linotype"/>
              </a:rPr>
              <a:t>of</a:t>
            </a:r>
            <a:endParaRPr sz="1800" dirty="0">
              <a:latin typeface="Palatino Linotype"/>
              <a:cs typeface="Palatino Linotype"/>
            </a:endParaRPr>
          </a:p>
          <a:p>
            <a:pPr marL="12700">
              <a:lnSpc>
                <a:spcPct val="100000"/>
              </a:lnSpc>
            </a:pPr>
            <a:r>
              <a:rPr sz="1800" spc="50" dirty="0">
                <a:solidFill>
                  <a:srgbClr val="FFFFFF"/>
                </a:solidFill>
                <a:latin typeface="Palatino Linotype"/>
                <a:cs typeface="Palatino Linotype"/>
              </a:rPr>
              <a:t>students</a:t>
            </a:r>
            <a:r>
              <a:rPr sz="1800" spc="60" dirty="0">
                <a:solidFill>
                  <a:srgbClr val="FFFFFF"/>
                </a:solidFill>
                <a:latin typeface="Palatino Linotype"/>
                <a:cs typeface="Palatino Linotype"/>
              </a:rPr>
              <a:t> </a:t>
            </a:r>
            <a:r>
              <a:rPr sz="1800" dirty="0">
                <a:solidFill>
                  <a:srgbClr val="FFFFFF"/>
                </a:solidFill>
                <a:latin typeface="Palatino Linotype"/>
                <a:cs typeface="Palatino Linotype"/>
              </a:rPr>
              <a:t>who</a:t>
            </a:r>
            <a:r>
              <a:rPr sz="1800" spc="65" dirty="0">
                <a:solidFill>
                  <a:srgbClr val="FFFFFF"/>
                </a:solidFill>
                <a:latin typeface="Palatino Linotype"/>
                <a:cs typeface="Palatino Linotype"/>
              </a:rPr>
              <a:t> </a:t>
            </a:r>
            <a:r>
              <a:rPr sz="1800" spc="90" dirty="0">
                <a:solidFill>
                  <a:srgbClr val="FFFFFF"/>
                </a:solidFill>
                <a:latin typeface="Palatino Linotype"/>
                <a:cs typeface="Palatino Linotype"/>
              </a:rPr>
              <a:t>moved</a:t>
            </a:r>
            <a:r>
              <a:rPr sz="1800" spc="60" dirty="0">
                <a:solidFill>
                  <a:srgbClr val="FFFFFF"/>
                </a:solidFill>
                <a:latin typeface="Palatino Linotype"/>
                <a:cs typeface="Palatino Linotype"/>
              </a:rPr>
              <a:t> </a:t>
            </a:r>
            <a:r>
              <a:rPr sz="1800" dirty="0">
                <a:solidFill>
                  <a:srgbClr val="FFFFFF"/>
                </a:solidFill>
                <a:latin typeface="Palatino Linotype"/>
                <a:cs typeface="Palatino Linotype"/>
              </a:rPr>
              <a:t>into</a:t>
            </a:r>
            <a:r>
              <a:rPr sz="1800" spc="50" dirty="0">
                <a:solidFill>
                  <a:srgbClr val="FFFFFF"/>
                </a:solidFill>
                <a:latin typeface="Palatino Linotype"/>
                <a:cs typeface="Palatino Linotype"/>
              </a:rPr>
              <a:t> </a:t>
            </a:r>
            <a:r>
              <a:rPr sz="1800" spc="55" dirty="0">
                <a:solidFill>
                  <a:srgbClr val="FFFFFF"/>
                </a:solidFill>
                <a:latin typeface="Palatino Linotype"/>
                <a:cs typeface="Palatino Linotype"/>
              </a:rPr>
              <a:t>the</a:t>
            </a:r>
            <a:r>
              <a:rPr sz="1800" spc="100" dirty="0">
                <a:solidFill>
                  <a:srgbClr val="FFFFFF"/>
                </a:solidFill>
                <a:latin typeface="Palatino Linotype"/>
                <a:cs typeface="Palatino Linotype"/>
              </a:rPr>
              <a:t> </a:t>
            </a:r>
            <a:r>
              <a:rPr sz="1800" dirty="0">
                <a:solidFill>
                  <a:srgbClr val="FFFFFF"/>
                </a:solidFill>
                <a:latin typeface="Palatino Linotype"/>
                <a:cs typeface="Palatino Linotype"/>
              </a:rPr>
              <a:t>“on</a:t>
            </a:r>
            <a:r>
              <a:rPr sz="1800" spc="55" dirty="0">
                <a:solidFill>
                  <a:srgbClr val="FFFFFF"/>
                </a:solidFill>
                <a:latin typeface="Palatino Linotype"/>
                <a:cs typeface="Palatino Linotype"/>
              </a:rPr>
              <a:t> </a:t>
            </a:r>
            <a:r>
              <a:rPr sz="1800" dirty="0">
                <a:solidFill>
                  <a:srgbClr val="FFFFFF"/>
                </a:solidFill>
                <a:latin typeface="Palatino Linotype"/>
                <a:cs typeface="Palatino Linotype"/>
              </a:rPr>
              <a:t>track”</a:t>
            </a:r>
            <a:r>
              <a:rPr sz="1800" spc="60" dirty="0">
                <a:solidFill>
                  <a:srgbClr val="FFFFFF"/>
                </a:solidFill>
                <a:latin typeface="Palatino Linotype"/>
                <a:cs typeface="Palatino Linotype"/>
              </a:rPr>
              <a:t> </a:t>
            </a:r>
            <a:r>
              <a:rPr sz="1800" spc="-10" dirty="0">
                <a:solidFill>
                  <a:srgbClr val="FFFFFF"/>
                </a:solidFill>
                <a:latin typeface="Palatino Linotype"/>
                <a:cs typeface="Palatino Linotype"/>
              </a:rPr>
              <a:t>column.</a:t>
            </a:r>
            <a:endParaRPr sz="1800" dirty="0">
              <a:latin typeface="Palatino Linotype"/>
              <a:cs typeface="Palatino Linotype"/>
            </a:endParaRPr>
          </a:p>
          <a:p>
            <a:pPr>
              <a:lnSpc>
                <a:spcPct val="100000"/>
              </a:lnSpc>
            </a:pPr>
            <a:endParaRPr sz="3200" dirty="0">
              <a:latin typeface="Palatino Linotype"/>
              <a:cs typeface="Palatino Linotype"/>
            </a:endParaRPr>
          </a:p>
        </p:txBody>
      </p:sp>
      <p:pic>
        <p:nvPicPr>
          <p:cNvPr id="4" name="object 4"/>
          <p:cNvPicPr/>
          <p:nvPr/>
        </p:nvPicPr>
        <p:blipFill>
          <a:blip r:embed="rId2" cstate="print"/>
          <a:stretch>
            <a:fillRect/>
          </a:stretch>
        </p:blipFill>
        <p:spPr>
          <a:xfrm>
            <a:off x="60960" y="0"/>
            <a:ext cx="5983224" cy="3429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342BD2748BA24BBA3D2B962CFA9750" ma:contentTypeVersion="1" ma:contentTypeDescription="Create a new document." ma:contentTypeScope="" ma:versionID="19d312ea9a18a780bd3dc14dba063cf6">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2AAA9E-EE85-415E-A1EF-B71DA2F3FC5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65A00778-4930-4BA4-91ED-D3890C4CD2F2}">
  <ds:schemaRefs>
    <ds:schemaRef ds:uri="http://schemas.microsoft.com/sharepoint/v3/contenttype/forms"/>
  </ds:schemaRefs>
</ds:datastoreItem>
</file>

<file path=customXml/itemProps3.xml><?xml version="1.0" encoding="utf-8"?>
<ds:datastoreItem xmlns:ds="http://schemas.openxmlformats.org/officeDocument/2006/customXml" ds:itemID="{556D0C4F-B757-4B4A-8BA7-C1525CDC1B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1786</TotalTime>
  <Words>913</Words>
  <Application>Microsoft Office PowerPoint</Application>
  <PresentationFormat>Widescreen</PresentationFormat>
  <Paragraphs>107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Adobe Ming Std L</vt:lpstr>
      <vt:lpstr>Arial</vt:lpstr>
      <vt:lpstr>Palatino Linotype</vt:lpstr>
      <vt:lpstr>Trebuchet MS</vt:lpstr>
      <vt:lpstr>Office Theme</vt:lpstr>
      <vt:lpstr>Laurie Middle School</vt:lpstr>
      <vt:lpstr>Thank You to Our Stakeholder Groups. . .</vt:lpstr>
      <vt:lpstr>About Laurie Middle School . . .</vt:lpstr>
      <vt:lpstr>PowerPoint Presentation</vt:lpstr>
      <vt:lpstr>What We Stand For … Priorities at LMS</vt:lpstr>
      <vt:lpstr>Educational Goal Outcome #1 -  How can we continue the process of increasing numeracy results for our students and ensure they are better able to transition to the high school successfully?</vt:lpstr>
      <vt:lpstr>Strategies . . .</vt:lpstr>
      <vt:lpstr>Examining the Data – FSA Results (2020-2021)</vt:lpstr>
      <vt:lpstr>Examining the Data – FSA Results (2021-2022)</vt:lpstr>
      <vt:lpstr>PowerPoint Presentation</vt:lpstr>
      <vt:lpstr>PowerPoint Presentation</vt:lpstr>
      <vt:lpstr>Strategies . . .</vt:lpstr>
      <vt:lpstr>Check In – The First Nations Principles of Learning . . .</vt:lpstr>
      <vt:lpstr>Data . . .</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Laurie Middle School</dc:title>
  <dc:creator>Christie Johnson</dc:creator>
  <cp:lastModifiedBy>Aaron Thorn</cp:lastModifiedBy>
  <cp:revision>7</cp:revision>
  <cp:lastPrinted>2023-04-19T20:55:03Z</cp:lastPrinted>
  <dcterms:created xsi:type="dcterms:W3CDTF">2023-04-17T21:30:11Z</dcterms:created>
  <dcterms:modified xsi:type="dcterms:W3CDTF">2023-10-16T16:17:14Z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2022-10-13T00:00:00Z</vt:filetime>
  </property>
  <property fmtid="{D5CDD505-2E9C-101B-9397-08002B2CF9AE}" pid="3" name="Creator">
    <vt:lpwstr>Microsoft® PowerPoint® for Microsoft 365</vt:lpwstr>
  </property>
  <property fmtid="{D5CDD505-2E9C-101B-9397-08002B2CF9AE}" pid="4" name="LastSaved">
    <vt:filetime>2023-04-17T00:00:00Z</vt:filetime>
  </property>
  <property fmtid="{D5CDD505-2E9C-101B-9397-08002B2CF9AE}" pid="5" name="Producer">
    <vt:lpwstr>Microsoft® PowerPoint® for Microsoft 365</vt:lpwstr>
  </property>
  <property fmtid="{D5CDD505-2E9C-101B-9397-08002B2CF9AE}" pid="6" name="ContentTypeId">
    <vt:lpwstr>0x010100FB342BD2748BA24BBA3D2B962CFA9750</vt:lpwstr>
  </property>
</Properties>
</file>