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</p:sldMasterIdLst>
  <p:sldIdLst>
    <p:sldId id="256" r:id="rId5"/>
    <p:sldId id="257" r:id="rId6"/>
    <p:sldId id="258" r:id="rId7"/>
    <p:sldId id="271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6" r:id="rId17"/>
    <p:sldId id="273" r:id="rId18"/>
    <p:sldId id="268" r:id="rId19"/>
    <p:sldId id="269" r:id="rId20"/>
    <p:sldId id="270" r:id="rId21"/>
    <p:sldId id="272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244D0-BDFC-F501-DA52-67B12A7B0145}" v="3" dt="2020-05-12T21:34:56.553"/>
    <p1510:client id="{6D45733B-B5C6-3588-36C7-700210BFC5CB}" v="7" dt="2020-05-11T22:09:27.274"/>
    <p1510:client id="{BF2A8399-38C4-E6A9-EBA9-49490736FA18}" v="65" dt="2020-05-11T22:06:44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Sparks" userId="S::kim.sparks@sd5.bc.ca::8d77d346-30ac-4abe-ab1e-01ff1c5c05c0" providerId="AD" clId="Web-{6D45733B-B5C6-3588-36C7-700210BFC5CB}"/>
    <pc:docChg chg="modSld addMainMaster delMainMaster">
      <pc:chgData name="Kim Sparks" userId="S::kim.sparks@sd5.bc.ca::8d77d346-30ac-4abe-ab1e-01ff1c5c05c0" providerId="AD" clId="Web-{6D45733B-B5C6-3588-36C7-700210BFC5CB}" dt="2020-05-11T22:09:27.274" v="6" actId="14100"/>
      <pc:docMkLst>
        <pc:docMk/>
      </pc:docMkLst>
      <pc:sldChg chg="addSp delSp modSp mod setBg modClrScheme setClrOvrMap chgLayout">
        <pc:chgData name="Kim Sparks" userId="S::kim.sparks@sd5.bc.ca::8d77d346-30ac-4abe-ab1e-01ff1c5c05c0" providerId="AD" clId="Web-{6D45733B-B5C6-3588-36C7-700210BFC5CB}" dt="2020-05-11T22:09:27.274" v="6" actId="14100"/>
        <pc:sldMkLst>
          <pc:docMk/>
          <pc:sldMk cId="109857222" sldId="256"/>
        </pc:sldMkLst>
        <pc:spChg chg="del mod">
          <ac:chgData name="Kim Sparks" userId="S::kim.sparks@sd5.bc.ca::8d77d346-30ac-4abe-ab1e-01ff1c5c05c0" providerId="AD" clId="Web-{6D45733B-B5C6-3588-36C7-700210BFC5CB}" dt="2020-05-11T22:09:03.991" v="2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im Sparks" userId="S::kim.sparks@sd5.bc.ca::8d77d346-30ac-4abe-ab1e-01ff1c5c05c0" providerId="AD" clId="Web-{6D45733B-B5C6-3588-36C7-700210BFC5CB}" dt="2020-05-11T22:09:27.274" v="6" actId="14100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Kim Sparks" userId="S::kim.sparks@sd5.bc.ca::8d77d346-30ac-4abe-ab1e-01ff1c5c05c0" providerId="AD" clId="Web-{6D45733B-B5C6-3588-36C7-700210BFC5CB}" dt="2020-05-11T22:08:43.256" v="1"/>
          <ac:spMkLst>
            <pc:docMk/>
            <pc:sldMk cId="109857222" sldId="256"/>
            <ac:spMk id="6" creationId="{E2CFBC99-FB8F-41F7-A81D-A5288D688D79}"/>
          </ac:spMkLst>
        </pc:spChg>
        <pc:spChg chg="add">
          <ac:chgData name="Kim Sparks" userId="S::kim.sparks@sd5.bc.ca::8d77d346-30ac-4abe-ab1e-01ff1c5c05c0" providerId="AD" clId="Web-{6D45733B-B5C6-3588-36C7-700210BFC5CB}" dt="2020-05-11T22:08:43.256" v="1"/>
          <ac:spMkLst>
            <pc:docMk/>
            <pc:sldMk cId="109857222" sldId="256"/>
            <ac:spMk id="7" creationId="{1EF86BFA-9133-4F6B-98BE-1CBB87EB62F5}"/>
          </ac:spMkLst>
        </pc:spChg>
        <pc:picChg chg="add mod ord">
          <ac:chgData name="Kim Sparks" userId="S::kim.sparks@sd5.bc.ca::8d77d346-30ac-4abe-ab1e-01ff1c5c05c0" providerId="AD" clId="Web-{6D45733B-B5C6-3588-36C7-700210BFC5CB}" dt="2020-05-11T22:08:43.256" v="1"/>
          <ac:picMkLst>
            <pc:docMk/>
            <pc:sldMk cId="109857222" sldId="256"/>
            <ac:picMk id="4" creationId="{161C46EA-7544-4E40-98AF-6A859F4A4670}"/>
          </ac:picMkLst>
        </pc:picChg>
      </pc:sldChg>
      <pc:sldMasterChg chg="del delSldLayout">
        <pc:chgData name="Kim Sparks" userId="S::kim.sparks@sd5.bc.ca::8d77d346-30ac-4abe-ab1e-01ff1c5c05c0" providerId="AD" clId="Web-{6D45733B-B5C6-3588-36C7-700210BFC5CB}" dt="2020-05-11T22:08:43.256" v="1"/>
        <pc:sldMasterMkLst>
          <pc:docMk/>
          <pc:sldMasterMk cId="2460954070" sldId="2147483660"/>
        </pc:sldMasterMkLst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Kim Sparks" userId="S::kim.sparks@sd5.bc.ca::8d77d346-30ac-4abe-ab1e-01ff1c5c05c0" providerId="AD" clId="Web-{6D45733B-B5C6-3588-36C7-700210BFC5CB}" dt="2020-05-11T22:08:43.256" v="1"/>
        <pc:sldMasterMkLst>
          <pc:docMk/>
          <pc:sldMasterMk cId="1246764404" sldId="2147483685"/>
        </pc:sldMasterMkLst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2754587389" sldId="2147483674"/>
          </pc:sldLayoutMkLst>
        </pc:sldLayoutChg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1293600349" sldId="2147483675"/>
          </pc:sldLayoutMkLst>
        </pc:sldLayoutChg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2349663528" sldId="2147483676"/>
          </pc:sldLayoutMkLst>
        </pc:sldLayoutChg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3928162560" sldId="2147483677"/>
          </pc:sldLayoutMkLst>
        </pc:sldLayoutChg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999423613" sldId="2147483678"/>
          </pc:sldLayoutMkLst>
        </pc:sldLayoutChg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3346625774" sldId="2147483679"/>
          </pc:sldLayoutMkLst>
        </pc:sldLayoutChg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3916384959" sldId="2147483680"/>
          </pc:sldLayoutMkLst>
        </pc:sldLayoutChg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725599233" sldId="2147483681"/>
          </pc:sldLayoutMkLst>
        </pc:sldLayoutChg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2023986466" sldId="2147483682"/>
          </pc:sldLayoutMkLst>
        </pc:sldLayoutChg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1737654658" sldId="2147483683"/>
          </pc:sldLayoutMkLst>
        </pc:sldLayoutChg>
        <pc:sldLayoutChg chg="add">
          <pc:chgData name="Kim Sparks" userId="S::kim.sparks@sd5.bc.ca::8d77d346-30ac-4abe-ab1e-01ff1c5c05c0" providerId="AD" clId="Web-{6D45733B-B5C6-3588-36C7-700210BFC5CB}" dt="2020-05-11T22:08:43.256" v="1"/>
          <pc:sldLayoutMkLst>
            <pc:docMk/>
            <pc:sldMasterMk cId="1246764404" sldId="2147483685"/>
            <pc:sldLayoutMk cId="2372342949" sldId="2147483684"/>
          </pc:sldLayoutMkLst>
        </pc:sldLayoutChg>
      </pc:sldMasterChg>
    </pc:docChg>
  </pc:docChgLst>
  <pc:docChgLst>
    <pc:chgData name="Kim Sparks" userId="S::kim.sparks@sd5.bc.ca::8d77d346-30ac-4abe-ab1e-01ff1c5c05c0" providerId="AD" clId="Web-{BF2A8399-38C4-E6A9-EBA9-49490736FA18}"/>
    <pc:docChg chg="modSld addMainMaster delMainMaster">
      <pc:chgData name="Kim Sparks" userId="S::kim.sparks@sd5.bc.ca::8d77d346-30ac-4abe-ab1e-01ff1c5c05c0" providerId="AD" clId="Web-{BF2A8399-38C4-E6A9-EBA9-49490736FA18}" dt="2020-05-11T22:06:44.826" v="64" actId="14100"/>
      <pc:docMkLst>
        <pc:docMk/>
      </pc:docMkLst>
      <pc:sldChg chg="addSp delSp modSp mod setBg modClrScheme chgLayout">
        <pc:chgData name="Kim Sparks" userId="S::kim.sparks@sd5.bc.ca::8d77d346-30ac-4abe-ab1e-01ff1c5c05c0" providerId="AD" clId="Web-{BF2A8399-38C4-E6A9-EBA9-49490736FA18}" dt="2020-05-11T22:06:44.826" v="64" actId="14100"/>
        <pc:sldMkLst>
          <pc:docMk/>
          <pc:sldMk cId="109857222" sldId="256"/>
        </pc:sldMkLst>
        <pc:spChg chg="mod">
          <ac:chgData name="Kim Sparks" userId="S::kim.sparks@sd5.bc.ca::8d77d346-30ac-4abe-ab1e-01ff1c5c05c0" providerId="AD" clId="Web-{BF2A8399-38C4-E6A9-EBA9-49490736FA18}" dt="2020-05-11T22:05:32.262" v="5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im Sparks" userId="S::kim.sparks@sd5.bc.ca::8d77d346-30ac-4abe-ab1e-01ff1c5c05c0" providerId="AD" clId="Web-{BF2A8399-38C4-E6A9-EBA9-49490736FA18}" dt="2020-05-11T22:06:44.826" v="64" actId="14100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Kim Sparks" userId="S::kim.sparks@sd5.bc.ca::8d77d346-30ac-4abe-ab1e-01ff1c5c05c0" providerId="AD" clId="Web-{BF2A8399-38C4-E6A9-EBA9-49490736FA18}" dt="2020-05-11T22:05:32.262" v="50"/>
          <ac:spMkLst>
            <pc:docMk/>
            <pc:sldMk cId="109857222" sldId="256"/>
            <ac:spMk id="9" creationId="{D9FB580A-BA0E-4D5E-90F4-C42767A78389}"/>
          </ac:spMkLst>
        </pc:spChg>
        <pc:spChg chg="add del">
          <ac:chgData name="Kim Sparks" userId="S::kim.sparks@sd5.bc.ca::8d77d346-30ac-4abe-ab1e-01ff1c5c05c0" providerId="AD" clId="Web-{BF2A8399-38C4-E6A9-EBA9-49490736FA18}" dt="2020-05-11T22:05:32.262" v="50"/>
          <ac:spMkLst>
            <pc:docMk/>
            <pc:sldMk cId="109857222" sldId="256"/>
            <ac:spMk id="11" creationId="{66FE6C92-1731-4FD3-9F27-3D29161BB9BE}"/>
          </ac:spMkLst>
        </pc:spChg>
        <pc:spChg chg="add del">
          <ac:chgData name="Kim Sparks" userId="S::kim.sparks@sd5.bc.ca::8d77d346-30ac-4abe-ab1e-01ff1c5c05c0" providerId="AD" clId="Web-{BF2A8399-38C4-E6A9-EBA9-49490736FA18}" dt="2020-05-11T22:05:32.262" v="50"/>
          <ac:spMkLst>
            <pc:docMk/>
            <pc:sldMk cId="109857222" sldId="256"/>
            <ac:spMk id="13" creationId="{C5CB530E-515E-412C-9DF1-5F8FFBD6F383}"/>
          </ac:spMkLst>
        </pc:spChg>
        <pc:spChg chg="add del">
          <ac:chgData name="Kim Sparks" userId="S::kim.sparks@sd5.bc.ca::8d77d346-30ac-4abe-ab1e-01ff1c5c05c0" providerId="AD" clId="Web-{BF2A8399-38C4-E6A9-EBA9-49490736FA18}" dt="2020-05-11T22:05:32.262" v="50"/>
          <ac:spMkLst>
            <pc:docMk/>
            <pc:sldMk cId="109857222" sldId="256"/>
            <ac:spMk id="15" creationId="{712D4376-A578-4FF1-94FC-245E7A6A489F}"/>
          </ac:spMkLst>
        </pc:spChg>
        <pc:spChg chg="add del">
          <ac:chgData name="Kim Sparks" userId="S::kim.sparks@sd5.bc.ca::8d77d346-30ac-4abe-ab1e-01ff1c5c05c0" providerId="AD" clId="Web-{BF2A8399-38C4-E6A9-EBA9-49490736FA18}" dt="2020-05-11T22:05:32.262" v="50"/>
          <ac:spMkLst>
            <pc:docMk/>
            <pc:sldMk cId="109857222" sldId="256"/>
            <ac:spMk id="17" creationId="{AEA7509D-F04F-40CB-A0B3-EEF16499CC9F}"/>
          </ac:spMkLst>
        </pc:spChg>
        <pc:picChg chg="add del">
          <ac:chgData name="Kim Sparks" userId="S::kim.sparks@sd5.bc.ca::8d77d346-30ac-4abe-ab1e-01ff1c5c05c0" providerId="AD" clId="Web-{BF2A8399-38C4-E6A9-EBA9-49490736FA18}" dt="2020-05-11T22:05:32.262" v="50"/>
          <ac:picMkLst>
            <pc:docMk/>
            <pc:sldMk cId="109857222" sldId="256"/>
            <ac:picMk id="4" creationId="{F0631E00-2C08-4EFF-B1F9-28CFCFB076AC}"/>
          </ac:picMkLst>
        </pc:picChg>
      </pc:sldChg>
      <pc:sldMasterChg chg="add del addSldLayout delSldLayout">
        <pc:chgData name="Kim Sparks" userId="S::kim.sparks@sd5.bc.ca::8d77d346-30ac-4abe-ab1e-01ff1c5c05c0" providerId="AD" clId="Web-{BF2A8399-38C4-E6A9-EBA9-49490736FA18}" dt="2020-05-11T22:05:32.262" v="50"/>
        <pc:sldMasterMkLst>
          <pc:docMk/>
          <pc:sldMasterMk cId="2460954070" sldId="2147483660"/>
        </pc:sldMasterMkLst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2385387890" sldId="2147483661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949138452" sldId="2147483662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2591524520" sldId="2147483663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1203092039" sldId="2147483664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3733172339" sldId="2147483665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3210312558" sldId="2147483666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3146388984" sldId="2147483667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3171841454" sldId="2147483668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1718958274" sldId="2147483669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2202905451" sldId="2147483670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del addSldLayout delSldLayout">
        <pc:chgData name="Kim Sparks" userId="S::kim.sparks@sd5.bc.ca::8d77d346-30ac-4abe-ab1e-01ff1c5c05c0" providerId="AD" clId="Web-{BF2A8399-38C4-E6A9-EBA9-49490736FA18}" dt="2020-05-11T22:05:32.262" v="50"/>
        <pc:sldMasterMkLst>
          <pc:docMk/>
          <pc:sldMasterMk cId="4191944703" sldId="2147483698"/>
        </pc:sldMasterMkLst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2352269688" sldId="2147483687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167144976" sldId="2147483688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147512650" sldId="2147483689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3769608978" sldId="2147483690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1341539201" sldId="2147483691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140237364" sldId="2147483692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1340935036" sldId="2147483693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270167846" sldId="2147483694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3177719884" sldId="2147483695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3221393754" sldId="2147483696"/>
          </pc:sldLayoutMkLst>
        </pc:sldLayoutChg>
        <pc:sldLayoutChg chg="add del">
          <pc:chgData name="Kim Sparks" userId="S::kim.sparks@sd5.bc.ca::8d77d346-30ac-4abe-ab1e-01ff1c5c05c0" providerId="AD" clId="Web-{BF2A8399-38C4-E6A9-EBA9-49490736FA18}" dt="2020-05-11T22:05:32.262" v="50"/>
          <pc:sldLayoutMkLst>
            <pc:docMk/>
            <pc:sldMasterMk cId="4191944703" sldId="2147483698"/>
            <pc:sldLayoutMk cId="622837713" sldId="2147483697"/>
          </pc:sldLayoutMkLst>
        </pc:sldLayoutChg>
      </pc:sldMasterChg>
    </pc:docChg>
  </pc:docChgLst>
  <pc:docChgLst>
    <pc:chgData name="Kim Sparks" userId="S::kim.sparks@sd5.bc.ca::8d77d346-30ac-4abe-ab1e-01ff1c5c05c0" providerId="AD" clId="Web-{152244D0-BDFC-F501-DA52-67B12A7B0145}"/>
    <pc:docChg chg="modSld">
      <pc:chgData name="Kim Sparks" userId="S::kim.sparks@sd5.bc.ca::8d77d346-30ac-4abe-ab1e-01ff1c5c05c0" providerId="AD" clId="Web-{152244D0-BDFC-F501-DA52-67B12A7B0145}" dt="2020-05-12T21:34:56.553" v="2" actId="1076"/>
      <pc:docMkLst>
        <pc:docMk/>
      </pc:docMkLst>
      <pc:sldChg chg="delSp modSp">
        <pc:chgData name="Kim Sparks" userId="S::kim.sparks@sd5.bc.ca::8d77d346-30ac-4abe-ab1e-01ff1c5c05c0" providerId="AD" clId="Web-{152244D0-BDFC-F501-DA52-67B12A7B0145}" dt="2020-05-12T21:34:56.553" v="2" actId="1076"/>
        <pc:sldMkLst>
          <pc:docMk/>
          <pc:sldMk cId="2484534114" sldId="262"/>
        </pc:sldMkLst>
        <pc:picChg chg="mod">
          <ac:chgData name="Kim Sparks" userId="S::kim.sparks@sd5.bc.ca::8d77d346-30ac-4abe-ab1e-01ff1c5c05c0" providerId="AD" clId="Web-{152244D0-BDFC-F501-DA52-67B12A7B0145}" dt="2020-05-12T21:34:56.553" v="2" actId="1076"/>
          <ac:picMkLst>
            <pc:docMk/>
            <pc:sldMk cId="2484534114" sldId="262"/>
            <ac:picMk id="4" creationId="{00000000-0000-0000-0000-000000000000}"/>
          </ac:picMkLst>
        </pc:picChg>
        <pc:picChg chg="del">
          <ac:chgData name="Kim Sparks" userId="S::kim.sparks@sd5.bc.ca::8d77d346-30ac-4abe-ab1e-01ff1c5c05c0" providerId="AD" clId="Web-{152244D0-BDFC-F501-DA52-67B12A7B0145}" dt="2020-05-12T21:34:49.100" v="0"/>
          <ac:picMkLst>
            <pc:docMk/>
            <pc:sldMk cId="2484534114" sldId="262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38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16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62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9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98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65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34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42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8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60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66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5/12/2020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6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161C46EA-7544-4E40-98AF-6A859F4A4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84" r="-1" b="792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481" y="4865750"/>
            <a:ext cx="11071430" cy="1365652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4800" dirty="0">
                <a:latin typeface="Ink Free" panose="03080402000500000000" pitchFamily="66" charset="0"/>
                <a:cs typeface="Calibri"/>
              </a:rPr>
              <a:t>Welcome to Parkland Middle School!!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Change Rooms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6" y="1690688"/>
            <a:ext cx="5780608" cy="3859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124" y="1687928"/>
            <a:ext cx="5788876" cy="386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4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Services…the best place EVER!!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6" y="1322705"/>
            <a:ext cx="6647580" cy="443801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65" y="1322705"/>
            <a:ext cx="4266119" cy="2848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68" y="3777640"/>
            <a:ext cx="4046545" cy="270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20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Student Services (because it deserves more than one slide!!)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6" y="1690688"/>
            <a:ext cx="4456132" cy="29749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55" y="1027906"/>
            <a:ext cx="4485619" cy="2994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355" y="3542348"/>
            <a:ext cx="4691067" cy="3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60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Office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96" y="1345565"/>
            <a:ext cx="5780608" cy="3859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96" y="2671128"/>
            <a:ext cx="5659013" cy="377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1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Electives hallway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56" y="1414145"/>
            <a:ext cx="7629944" cy="5093855"/>
          </a:xfrm>
        </p:spPr>
      </p:pic>
    </p:spTree>
    <p:extLst>
      <p:ext uri="{BB962C8B-B14F-4D97-AF65-F5344CB8AC3E}">
        <p14:creationId xmlns:p14="http://schemas.microsoft.com/office/powerpoint/2010/main" val="2577385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stairway…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4125" y="2409057"/>
            <a:ext cx="3859213" cy="25764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7856" y="1794475"/>
            <a:ext cx="5700344" cy="380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71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Upstairs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6" y="1414145"/>
            <a:ext cx="5298224" cy="35371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48640"/>
            <a:ext cx="5516880" cy="3683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0" y="3394515"/>
            <a:ext cx="4663765" cy="31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58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Commons (also upstairs)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92" y="1368425"/>
            <a:ext cx="4050868" cy="27044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0" y="3338750"/>
            <a:ext cx="4629988" cy="3091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5" y="3557497"/>
            <a:ext cx="4549465" cy="3037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09013"/>
            <a:ext cx="4084320" cy="272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19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Entrance/exit to the street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96" y="1482725"/>
            <a:ext cx="7401344" cy="4941239"/>
          </a:xfrm>
        </p:spPr>
      </p:pic>
    </p:spTree>
    <p:extLst>
      <p:ext uri="{BB962C8B-B14F-4D97-AF65-F5344CB8AC3E}">
        <p14:creationId xmlns:p14="http://schemas.microsoft.com/office/powerpoint/2010/main" val="582952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can’t wait to meet you!!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526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Student Services Teachers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90" y="2468880"/>
            <a:ext cx="2487930" cy="3317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8390" y="5844540"/>
            <a:ext cx="899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Ms. Sparks                                Mrs. Geddes</a:t>
            </a:r>
            <a:endParaRPr lang="en-CA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3398" y="2956878"/>
            <a:ext cx="3233420" cy="24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9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Welcome!!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6" y="1505585"/>
            <a:ext cx="5079568" cy="33911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68" y="920072"/>
            <a:ext cx="4963592" cy="331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87" y="3301823"/>
            <a:ext cx="4778065" cy="318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7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Come on in!!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1" y="1690688"/>
            <a:ext cx="5145617" cy="3859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12" y="1690687"/>
            <a:ext cx="5780609" cy="385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37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your new school!!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08" y="1505585"/>
            <a:ext cx="7492784" cy="5002285"/>
          </a:xfrm>
        </p:spPr>
      </p:pic>
    </p:spTree>
    <p:extLst>
      <p:ext uri="{BB962C8B-B14F-4D97-AF65-F5344CB8AC3E}">
        <p14:creationId xmlns:p14="http://schemas.microsoft.com/office/powerpoint/2010/main" val="1657236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Foyer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6" y="1528445"/>
            <a:ext cx="5277925" cy="35236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56" y="365125"/>
            <a:ext cx="4826346" cy="3222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56" y="3463290"/>
            <a:ext cx="4759550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85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Gym hallway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6" y="1690689"/>
            <a:ext cx="5457216" cy="36433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5" y="1709421"/>
            <a:ext cx="5461604" cy="364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82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Washrooms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92" y="1690688"/>
            <a:ext cx="5780608" cy="3859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15" y="1709421"/>
            <a:ext cx="5752549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37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Band Room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61" y="1502997"/>
            <a:ext cx="7477136" cy="4995024"/>
          </a:xfrm>
        </p:spPr>
      </p:pic>
    </p:spTree>
    <p:extLst>
      <p:ext uri="{BB962C8B-B14F-4D97-AF65-F5344CB8AC3E}">
        <p14:creationId xmlns:p14="http://schemas.microsoft.com/office/powerpoint/2010/main" val="2484534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Gym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6" y="1528445"/>
            <a:ext cx="4935511" cy="32950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55" y="365125"/>
            <a:ext cx="5204688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07" y="3466133"/>
            <a:ext cx="4604555" cy="30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72074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E167F95175944C9B5FC3E6E32B6534" ma:contentTypeVersion="1" ma:contentTypeDescription="Create a new document." ma:contentTypeScope="" ma:versionID="22b965e15367396cc0dc53138fb1d52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ed79842d4747cc85621c7c303666ab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FC4F2E9-E7EE-4A0B-98E9-94666FFE590A}"/>
</file>

<file path=customXml/itemProps2.xml><?xml version="1.0" encoding="utf-8"?>
<ds:datastoreItem xmlns:ds="http://schemas.openxmlformats.org/officeDocument/2006/customXml" ds:itemID="{762DCEF5-D974-431B-B087-444FDEAA33EE}"/>
</file>

<file path=customXml/itemProps3.xml><?xml version="1.0" encoding="utf-8"?>
<ds:datastoreItem xmlns:ds="http://schemas.openxmlformats.org/officeDocument/2006/customXml" ds:itemID="{87F12CDD-A115-478F-8268-DD715529651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86</Words>
  <Application>Microsoft Office PowerPoint</Application>
  <PresentationFormat>Widescreen</PresentationFormat>
  <Paragraphs>21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Avenir Next LT Pro</vt:lpstr>
      <vt:lpstr>Calibri</vt:lpstr>
      <vt:lpstr>Ink Free</vt:lpstr>
      <vt:lpstr>Tw Cen MT</vt:lpstr>
      <vt:lpstr>ShapesVTI</vt:lpstr>
      <vt:lpstr>PowerPoint Presentation</vt:lpstr>
      <vt:lpstr>Welcome!!</vt:lpstr>
      <vt:lpstr>Come on in!!</vt:lpstr>
      <vt:lpstr>Welcome to your new school!!</vt:lpstr>
      <vt:lpstr>The Foyer</vt:lpstr>
      <vt:lpstr>The Gym hallway</vt:lpstr>
      <vt:lpstr>The Washrooms</vt:lpstr>
      <vt:lpstr>The Band Room</vt:lpstr>
      <vt:lpstr>The Gym</vt:lpstr>
      <vt:lpstr>The Change Rooms</vt:lpstr>
      <vt:lpstr>Student Services…the best place EVER!!</vt:lpstr>
      <vt:lpstr>More Student Services (because it deserves more than one slide!!)</vt:lpstr>
      <vt:lpstr>The Main Office</vt:lpstr>
      <vt:lpstr>Electives hallway</vt:lpstr>
      <vt:lpstr>Main stairway…</vt:lpstr>
      <vt:lpstr>Upstairs</vt:lpstr>
      <vt:lpstr>Learning Commons (also upstairs)</vt:lpstr>
      <vt:lpstr>Entrance/exit to the street</vt:lpstr>
      <vt:lpstr>We can’t wait to meet you!!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Sparks</dc:creator>
  <cp:lastModifiedBy>Kim Sparks</cp:lastModifiedBy>
  <cp:revision>11</cp:revision>
  <dcterms:created xsi:type="dcterms:W3CDTF">2020-05-11T22:04:44Z</dcterms:created>
  <dcterms:modified xsi:type="dcterms:W3CDTF">2020-05-12T21:36:16Z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0x01010058E167F95175944C9B5FC3E6E32B6534</vt:lpwstr>
  </property>
</Properties>
</file>